
<file path=[Content_Types].xml><?xml version="1.0" encoding="utf-8"?>
<Types xmlns="http://schemas.openxmlformats.org/package/2006/content-types">
  <Default Extension="jpeg" ContentType="image/jpeg"/>
  <Default Extension="png" ContentType="image/png"/>
  <Default Extension="mp3" ContentType="audio/mp3"/>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handoutMasterIdLst>
    <p:handoutMasterId r:id="rId28"/>
  </p:handoutMasterIdLst>
  <p:sldIdLst>
    <p:sldId id="6265" r:id="rId3"/>
    <p:sldId id="6266" r:id="rId5"/>
    <p:sldId id="6269" r:id="rId6"/>
    <p:sldId id="6275" r:id="rId7"/>
    <p:sldId id="6245" r:id="rId8"/>
    <p:sldId id="6272" r:id="rId9"/>
    <p:sldId id="6273" r:id="rId10"/>
    <p:sldId id="6292" r:id="rId11"/>
    <p:sldId id="6282" r:id="rId12"/>
    <p:sldId id="6276" r:id="rId13"/>
    <p:sldId id="6277" r:id="rId14"/>
    <p:sldId id="6278" r:id="rId15"/>
    <p:sldId id="6279" r:id="rId16"/>
    <p:sldId id="6280" r:id="rId17"/>
    <p:sldId id="6283" r:id="rId18"/>
    <p:sldId id="6284" r:id="rId19"/>
    <p:sldId id="6285" r:id="rId20"/>
    <p:sldId id="6286" r:id="rId21"/>
    <p:sldId id="6287" r:id="rId22"/>
    <p:sldId id="6288" r:id="rId23"/>
    <p:sldId id="6290" r:id="rId24"/>
    <p:sldId id="6291" r:id="rId25"/>
    <p:sldId id="6293" r:id="rId26"/>
    <p:sldId id="6294" r:id="rId27"/>
  </p:sldIdLst>
  <p:sldSz cx="9144000" cy="5143500" type="screen16x9"/>
  <p:notesSz cx="6858000" cy="9144000"/>
  <p:custDataLst>
    <p:tags r:id="rId33"/>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dmin" initials="a" lastIdx="2"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6699"/>
    <a:srgbClr val="FDEBED"/>
    <a:srgbClr val="0D0D0D"/>
    <a:srgbClr val="EFDFC3"/>
    <a:srgbClr val="814512"/>
    <a:srgbClr val="ECDABA"/>
    <a:srgbClr val="E7D0A7"/>
    <a:srgbClr val="FE993B"/>
    <a:srgbClr val="E3C797"/>
    <a:srgbClr val="B1894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2" autoAdjust="0"/>
    <p:restoredTop sz="96366" autoAdjust="0"/>
  </p:normalViewPr>
  <p:slideViewPr>
    <p:cSldViewPr>
      <p:cViewPr varScale="1">
        <p:scale>
          <a:sx n="114" d="100"/>
          <a:sy n="114" d="100"/>
        </p:scale>
        <p:origin x="108" y="150"/>
      </p:cViewPr>
      <p:guideLst>
        <p:guide orient="horz" pos="1620"/>
        <p:guide orient="horz" pos="486"/>
        <p:guide orient="horz" pos="2754"/>
        <p:guide pos="385"/>
        <p:guide pos="5375"/>
        <p:guide pos="2880"/>
        <p:guide/>
        <p:guide pos="576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84" d="100"/>
          <a:sy n="84" d="100"/>
        </p:scale>
        <p:origin x="3846" y="66"/>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3" Type="http://schemas.openxmlformats.org/officeDocument/2006/relationships/tags" Target="tags/tag5.xml"/><Relationship Id="rId32" Type="http://schemas.openxmlformats.org/officeDocument/2006/relationships/commentAuthors" Target="commentAuthors.xml"/><Relationship Id="rId31" Type="http://schemas.openxmlformats.org/officeDocument/2006/relationships/tableStyles" Target="tableStyles.xml"/><Relationship Id="rId30" Type="http://schemas.openxmlformats.org/officeDocument/2006/relationships/viewProps" Target="viewProps.xml"/><Relationship Id="rId3" Type="http://schemas.openxmlformats.org/officeDocument/2006/relationships/slide" Target="slides/slide1.xml"/><Relationship Id="rId29" Type="http://schemas.openxmlformats.org/officeDocument/2006/relationships/presProps" Target="presProps.xml"/><Relationship Id="rId28" Type="http://schemas.openxmlformats.org/officeDocument/2006/relationships/handoutMaster" Target="handoutMasters/handoutMaster1.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A671E8F-9B2B-491C-BF18-E33909BE8334}"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A1C2023-A398-416E-AC65-CBA0D090EB2B}"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491C0ED-1C8B-4FF3-91A6-E652895D4634}"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66ED419-5B3F-423C-8358-46E41EBE13C9}"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6ED419-5B3F-423C-8358-46E41EBE13C9}"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6ED419-5B3F-423C-8358-46E41EBE13C9}"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66ED419-5B3F-423C-8358-46E41EBE13C9}"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66ED419-5B3F-423C-8358-46E41EBE13C9}"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66ED419-5B3F-423C-8358-46E41EBE13C9}"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66ED419-5B3F-423C-8358-46E41EBE13C9}"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6ED419-5B3F-423C-8358-46E41EBE13C9}"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66ED419-5B3F-423C-8358-46E41EBE13C9}"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66ED419-5B3F-423C-8358-46E41EBE13C9}"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66ED419-5B3F-423C-8358-46E41EBE13C9}"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66ED419-5B3F-423C-8358-46E41EBE13C9}"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6ED419-5B3F-423C-8358-46E41EBE13C9}"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6ED419-5B3F-423C-8358-46E41EBE13C9}"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66ED419-5B3F-423C-8358-46E41EBE13C9}"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66ED419-5B3F-423C-8358-46E41EBE13C9}"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66ED419-5B3F-423C-8358-46E41EBE13C9}"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6ED419-5B3F-423C-8358-46E41EBE13C9}"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6ED419-5B3F-423C-8358-46E41EBE13C9}"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66ED419-5B3F-423C-8358-46E41EBE13C9}"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66ED419-5B3F-423C-8358-46E41EBE13C9}"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66ED419-5B3F-423C-8358-46E41EBE13C9}"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66ED419-5B3F-423C-8358-46E41EBE13C9}"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66ED419-5B3F-423C-8358-46E41EBE13C9}"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66ED419-5B3F-423C-8358-46E41EBE13C9}"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5_空白">
    <p:bg>
      <p:bgPr>
        <a:gradFill>
          <a:gsLst>
            <a:gs pos="0">
              <a:srgbClr val="FDEBED"/>
            </a:gs>
            <a:gs pos="100000">
              <a:srgbClr val="FDEBED"/>
            </a:gs>
          </a:gsLst>
          <a:lin ang="5400000" scaled="1"/>
        </a:gradFill>
        <a:effectLst/>
      </p:bgPr>
    </p:bg>
    <p:spTree>
      <p:nvGrpSpPr>
        <p:cNvPr id="1" name=""/>
        <p:cNvGrpSpPr/>
        <p:nvPr/>
      </p:nvGrpSpPr>
      <p:grpSpPr>
        <a:xfrm>
          <a:off x="0" y="0"/>
          <a:ext cx="0" cy="0"/>
          <a:chOff x="0" y="0"/>
          <a:chExt cx="0" cy="0"/>
        </a:xfrm>
      </p:grpSpPr>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标题和内容">
    <p:bg>
      <p:bgPr>
        <a:blipFill dpi="0" rotWithShape="1">
          <a:blip r:embed="rId2">
            <a:lum/>
          </a:blip>
          <a:srcRect/>
          <a:stretch>
            <a:fillRect t="-3000" b="-3000"/>
          </a:stretch>
        </a:blipFill>
        <a:effectLst/>
      </p:bgPr>
    </p:bg>
    <p:spTree>
      <p:nvGrpSpPr>
        <p:cNvPr id="1" name=""/>
        <p:cNvGrpSpPr/>
        <p:nvPr/>
      </p:nvGrpSpPr>
      <p:grpSpPr>
        <a:xfrm>
          <a:off x="0" y="0"/>
          <a:ext cx="0" cy="0"/>
          <a:chOff x="0" y="0"/>
          <a:chExt cx="0" cy="0"/>
        </a:xfrm>
      </p:grpSpPr>
    </p:spTree>
  </p:cSld>
  <p:clrMapOvr>
    <a:masterClrMapping/>
  </p:clrMapOvr>
  <p:transition spd="slow" advTm="0">
    <p:pull/>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5_标题和内容">
    <p:bg>
      <p:bgPr>
        <a:gradFill>
          <a:gsLst>
            <a:gs pos="0">
              <a:srgbClr val="FFFFFF"/>
            </a:gs>
            <a:gs pos="100000">
              <a:srgbClr val="FFFFFF"/>
            </a:gs>
            <a:gs pos="0">
              <a:srgbClr val="FFFFFF"/>
            </a:gs>
          </a:gsLst>
          <a:lin ang="5400000" scaled="1"/>
        </a:gradFill>
        <a:effectLst/>
      </p:bgPr>
    </p:bg>
    <p:spTree>
      <p:nvGrpSpPr>
        <p:cNvPr id="1" name=""/>
        <p:cNvGrpSpPr/>
        <p:nvPr/>
      </p:nvGrpSpPr>
      <p:grpSpPr>
        <a:xfrm>
          <a:off x="0" y="0"/>
          <a:ext cx="0" cy="0"/>
          <a:chOff x="0" y="0"/>
          <a:chExt cx="0" cy="0"/>
        </a:xfrm>
      </p:grpSpPr>
    </p:spTree>
  </p:cSld>
  <p:clrMapOvr>
    <a:masterClrMapping/>
  </p:clrMapOvr>
  <p:transition spd="slow" advTm="0">
    <p:pull/>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标题和内容">
    <p:bg>
      <p:bgPr>
        <a:gradFill>
          <a:gsLst>
            <a:gs pos="0">
              <a:srgbClr val="FFFFFF"/>
            </a:gs>
            <a:gs pos="100000">
              <a:srgbClr val="FFFFFF"/>
            </a:gs>
            <a:gs pos="0">
              <a:srgbClr val="FFFFFF"/>
            </a:gs>
          </a:gsLst>
          <a:lin ang="5400000" scaled="1"/>
        </a:gradFill>
        <a:effectLst/>
      </p:bgPr>
    </p:bg>
    <p:spTree>
      <p:nvGrpSpPr>
        <p:cNvPr id="1" name=""/>
        <p:cNvGrpSpPr/>
        <p:nvPr/>
      </p:nvGrpSpPr>
      <p:grpSpPr>
        <a:xfrm>
          <a:off x="0" y="0"/>
          <a:ext cx="0" cy="0"/>
          <a:chOff x="0" y="0"/>
          <a:chExt cx="0" cy="0"/>
        </a:xfrm>
      </p:grpSpPr>
    </p:spTree>
  </p:cSld>
  <p:clrMapOvr>
    <a:masterClrMapping/>
  </p:clrMapOvr>
  <p:transition spd="slow" advTm="0">
    <p:pull/>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标题和内容">
    <p:bg>
      <p:bgPr>
        <a:gradFill>
          <a:gsLst>
            <a:gs pos="0">
              <a:srgbClr val="FFFFFF"/>
            </a:gs>
            <a:gs pos="100000">
              <a:srgbClr val="FFFFFF"/>
            </a:gs>
            <a:gs pos="0">
              <a:srgbClr val="FFFFFF"/>
            </a:gs>
          </a:gsLst>
          <a:lin ang="5400000" scaled="1"/>
        </a:gradFill>
        <a:effectLst/>
      </p:bgPr>
    </p:bg>
    <p:spTree>
      <p:nvGrpSpPr>
        <p:cNvPr id="1" name=""/>
        <p:cNvGrpSpPr/>
        <p:nvPr/>
      </p:nvGrpSpPr>
      <p:grpSpPr>
        <a:xfrm>
          <a:off x="0" y="0"/>
          <a:ext cx="0" cy="0"/>
          <a:chOff x="0" y="0"/>
          <a:chExt cx="0" cy="0"/>
        </a:xfrm>
      </p:grpSpPr>
    </p:spTree>
  </p:cSld>
  <p:clrMapOvr>
    <a:masterClrMapping/>
  </p:clrMapOvr>
  <p:transition spd="slow" advTm="0">
    <p:pull/>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5_标题幻灯片">
    <p:bg>
      <p:bgPr>
        <a:solidFill>
          <a:schemeClr val="bg1"/>
        </a:solidFill>
        <a:effectLst/>
      </p:bgPr>
    </p:bg>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1" y="1"/>
            <a:ext cx="9143499" cy="5143499"/>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Click="0" advTm="0">
        <p15:prstTrans prst="pageCurlDouble"/>
      </p:transition>
    </mc:Choice>
    <mc:Fallback>
      <p:transition spd="slow" advClick="0" advTm="0">
        <p:fade/>
      </p:transition>
    </mc:Fallback>
  </mc:AlternateContent>
</p:sldLayout>
</file>

<file path=ppt/slideMasters/_rels/slideMaster1.xml.rels><?xml version="1.0" encoding="UTF-8" standalone="yes"?>
<Relationships xmlns="http://schemas.openxmlformats.org/package/2006/relationships"><Relationship Id="rId7" Type="http://schemas.openxmlformats.org/officeDocument/2006/relationships/theme" Target="../theme/theme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slideLayout" Target="../slideLayouts/slideLayout2.xml"/><Relationship Id="rId4" Type="http://schemas.openxmlformats.org/officeDocument/2006/relationships/image" Target="../media/image5.png"/><Relationship Id="rId3" Type="http://schemas.microsoft.com/office/2007/relationships/media" Target="../media/media1.mp3"/><Relationship Id="rId2" Type="http://schemas.openxmlformats.org/officeDocument/2006/relationships/audio" Target="../media/media1.mp3"/><Relationship Id="rId1" Type="http://schemas.openxmlformats.org/officeDocument/2006/relationships/image" Target="../media/image4.jpe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image" Target="../media/image4.jpe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6" Type="http://schemas.openxmlformats.org/officeDocument/2006/relationships/notesSlide" Target="../notesSlides/notesSlide12.xml"/><Relationship Id="rId5" Type="http://schemas.openxmlformats.org/officeDocument/2006/relationships/slideLayout" Target="../slideLayouts/slideLayout3.xml"/><Relationship Id="rId4" Type="http://schemas.openxmlformats.org/officeDocument/2006/relationships/image" Target="../media/image22.jpeg"/><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image" Target="../media/image19.jpeg"/></Relationships>
</file>

<file path=ppt/slides/_rels/slide13.xml.rels><?xml version="1.0" encoding="UTF-8" standalone="yes"?>
<Relationships xmlns="http://schemas.openxmlformats.org/package/2006/relationships"><Relationship Id="rId6" Type="http://schemas.openxmlformats.org/officeDocument/2006/relationships/notesSlide" Target="../notesSlides/notesSlide13.xml"/><Relationship Id="rId5" Type="http://schemas.openxmlformats.org/officeDocument/2006/relationships/slideLayout" Target="../slideLayouts/slideLayout3.xml"/><Relationship Id="rId4" Type="http://schemas.openxmlformats.org/officeDocument/2006/relationships/tags" Target="../tags/tag4.xml"/><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image" Target="../media/image4.jpe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6" Type="http://schemas.openxmlformats.org/officeDocument/2006/relationships/notesSlide" Target="../notesSlides/notesSlide18.xml"/><Relationship Id="rId5" Type="http://schemas.openxmlformats.org/officeDocument/2006/relationships/slideLayout" Target="../slideLayouts/slideLayout3.xml"/><Relationship Id="rId4" Type="http://schemas.openxmlformats.org/officeDocument/2006/relationships/image" Target="../media/image26.jpeg"/><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image" Target="../media/image23.jpeg"/></Relationships>
</file>

<file path=ppt/slides/_rels/slide19.xml.rels><?xml version="1.0" encoding="UTF-8" standalone="yes"?>
<Relationships xmlns="http://schemas.openxmlformats.org/package/2006/relationships"><Relationship Id="rId4" Type="http://schemas.openxmlformats.org/officeDocument/2006/relationships/notesSlide" Target="../notesSlides/notesSlide19.xml"/><Relationship Id="rId3" Type="http://schemas.openxmlformats.org/officeDocument/2006/relationships/slideLayout" Target="../slideLayouts/slideLayout3.xml"/><Relationship Id="rId2" Type="http://schemas.openxmlformats.org/officeDocument/2006/relationships/image" Target="../media/image28.jpeg"/><Relationship Id="rId1" Type="http://schemas.openxmlformats.org/officeDocument/2006/relationships/image" Target="../media/image27.jpe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image" Target="../media/image4.jpe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image" Target="../media/image4.jpeg"/></Relationships>
</file>

<file path=ppt/slides/_rels/slide21.xml.rels><?xml version="1.0" encoding="UTF-8" standalone="yes"?>
<Relationships xmlns="http://schemas.openxmlformats.org/package/2006/relationships"><Relationship Id="rId5" Type="http://schemas.openxmlformats.org/officeDocument/2006/relationships/notesSlide" Target="../notesSlides/notesSlide21.xml"/><Relationship Id="rId4" Type="http://schemas.openxmlformats.org/officeDocument/2006/relationships/slideLayout" Target="../slideLayouts/slideLayout3.xml"/><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image" Target="../media/image29.jpe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image" Target="../media/image4.jpe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image" Target="../media/image4.jpeg"/></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3.xml"/><Relationship Id="rId2" Type="http://schemas.openxmlformats.org/officeDocument/2006/relationships/image" Target="../media/image7.jpeg"/><Relationship Id="rId1" Type="http://schemas.openxmlformats.org/officeDocument/2006/relationships/image" Target="../media/image6.jpe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5" Type="http://schemas.openxmlformats.org/officeDocument/2006/relationships/notesSlide" Target="../notesSlides/notesSlide6.xml"/><Relationship Id="rId4" Type="http://schemas.openxmlformats.org/officeDocument/2006/relationships/slideLayout" Target="../slideLayouts/slideLayout3.xml"/><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image" Target="../media/image8.jpe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3.xml"/><Relationship Id="rId2" Type="http://schemas.openxmlformats.org/officeDocument/2006/relationships/image" Target="../media/image12.jpeg"/><Relationship Id="rId1" Type="http://schemas.openxmlformats.org/officeDocument/2006/relationships/image" Target="../media/image11.jpeg"/></Relationships>
</file>

<file path=ppt/slides/_rels/slide9.xml.rels><?xml version="1.0" encoding="UTF-8" standalone="yes"?>
<Relationships xmlns="http://schemas.openxmlformats.org/package/2006/relationships"><Relationship Id="rId8" Type="http://schemas.openxmlformats.org/officeDocument/2006/relationships/notesSlide" Target="../notesSlides/notesSlide9.xml"/><Relationship Id="rId7" Type="http://schemas.openxmlformats.org/officeDocument/2006/relationships/slideLayout" Target="../slideLayouts/slideLayout3.xml"/><Relationship Id="rId6" Type="http://schemas.openxmlformats.org/officeDocument/2006/relationships/image" Target="../media/image18.jpeg"/><Relationship Id="rId5" Type="http://schemas.openxmlformats.org/officeDocument/2006/relationships/image" Target="../media/image17.jpeg"/><Relationship Id="rId4" Type="http://schemas.openxmlformats.org/officeDocument/2006/relationships/image" Target="../media/image16.jpeg"/><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image" Target="../media/image13.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354" y="0"/>
            <a:ext cx="9141291" cy="5143500"/>
          </a:xfrm>
          <a:prstGeom prst="rect">
            <a:avLst/>
          </a:prstGeom>
        </p:spPr>
      </p:pic>
      <p:sp>
        <p:nvSpPr>
          <p:cNvPr id="9" name="矩形 8"/>
          <p:cNvSpPr/>
          <p:nvPr/>
        </p:nvSpPr>
        <p:spPr>
          <a:xfrm>
            <a:off x="0" y="0"/>
            <a:ext cx="2699792" cy="51435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cs typeface="+mn-ea"/>
            </a:endParaRPr>
          </a:p>
        </p:txBody>
      </p:sp>
      <p:pic>
        <p:nvPicPr>
          <p:cNvPr id="7" name="守护甜心 - 唯美纯音乐">
            <a:hlinkClick r:id="" action="ppaction://media"/>
          </p:cNvPr>
          <p:cNvPicPr>
            <a:picLocks noChangeAspect="1"/>
          </p:cNvPicPr>
          <p:nvPr>
            <a:audioFile r:link="rId2"/>
            <p:extLst>
              <p:ext uri="{DAA4B4D4-6D71-4841-9C94-3DE7FCFB9230}">
                <p14:media xmlns:p14="http://schemas.microsoft.com/office/powerpoint/2010/main" r:embed="rId3"/>
              </p:ext>
            </p:extLst>
          </p:nvPr>
        </p:nvPicPr>
        <p:blipFill>
          <a:blip r:embed="rId4"/>
          <a:stretch>
            <a:fillRect/>
          </a:stretch>
        </p:blipFill>
        <p:spPr>
          <a:xfrm>
            <a:off x="-1332656" y="169831"/>
            <a:ext cx="609600" cy="609600"/>
          </a:xfrm>
          <a:prstGeom prst="rect">
            <a:avLst/>
          </a:prstGeom>
        </p:spPr>
      </p:pic>
      <p:sp>
        <p:nvSpPr>
          <p:cNvPr id="10" name="文本框 9"/>
          <p:cNvSpPr txBox="1"/>
          <p:nvPr/>
        </p:nvSpPr>
        <p:spPr>
          <a:xfrm>
            <a:off x="1339100" y="771550"/>
            <a:ext cx="1200329" cy="2016224"/>
          </a:xfrm>
          <a:prstGeom prst="rect">
            <a:avLst/>
          </a:prstGeom>
          <a:noFill/>
        </p:spPr>
        <p:txBody>
          <a:bodyPr vert="eaVert" wrap="square" rtlCol="0">
            <a:spAutoFit/>
          </a:bodyPr>
          <a:lstStyle/>
          <a:p>
            <a:pPr algn="dist"/>
            <a:r>
              <a:rPr lang="zh-CN" altLang="en-US" sz="6600" b="1" dirty="0">
                <a:effectLst>
                  <a:outerShdw blurRad="38100" dist="38100" dir="2700000" algn="tl">
                    <a:srgbClr val="000000">
                      <a:alpha val="43137"/>
                    </a:srgbClr>
                  </a:outerShdw>
                </a:effectLst>
                <a:latin typeface="+mn-ea"/>
              </a:rPr>
              <a:t>油画</a:t>
            </a:r>
            <a:endParaRPr lang="zh-CN" altLang="en-US" sz="6600" b="1" dirty="0">
              <a:effectLst>
                <a:outerShdw blurRad="38100" dist="38100" dir="2700000" algn="tl">
                  <a:srgbClr val="000000">
                    <a:alpha val="43137"/>
                  </a:srgbClr>
                </a:outerShdw>
              </a:effectLst>
              <a:latin typeface="+mn-ea"/>
            </a:endParaRPr>
          </a:p>
        </p:txBody>
      </p:sp>
      <p:sp>
        <p:nvSpPr>
          <p:cNvPr id="11" name="文本框 10"/>
          <p:cNvSpPr txBox="1"/>
          <p:nvPr/>
        </p:nvSpPr>
        <p:spPr>
          <a:xfrm>
            <a:off x="600437" y="1203598"/>
            <a:ext cx="877163" cy="3600400"/>
          </a:xfrm>
          <a:prstGeom prst="rect">
            <a:avLst/>
          </a:prstGeom>
          <a:noFill/>
        </p:spPr>
        <p:txBody>
          <a:bodyPr vert="eaVert" wrap="square" rtlCol="0">
            <a:spAutoFit/>
          </a:bodyPr>
          <a:lstStyle/>
          <a:p>
            <a:pPr algn="just">
              <a:lnSpc>
                <a:spcPct val="150000"/>
              </a:lnSpc>
            </a:pPr>
            <a:r>
              <a:rPr lang="zh-CN" altLang="en-US" sz="1000" dirty="0">
                <a:solidFill>
                  <a:schemeClr val="tx1">
                    <a:lumMod val="65000"/>
                    <a:lumOff val="35000"/>
                  </a:schemeClr>
                </a:solidFill>
                <a:latin typeface="全字库正楷体" panose="02010604000101010101" pitchFamily="2" charset="-122"/>
                <a:ea typeface="全字库正楷体" panose="02010604000101010101" pitchFamily="2" charset="-122"/>
                <a:cs typeface="全字库正楷体" panose="02010604000101010101" pitchFamily="2" charset="-122"/>
              </a:rPr>
              <a:t>油画（</a:t>
            </a:r>
            <a:r>
              <a:rPr lang="en-US" altLang="zh-CN" sz="1000" dirty="0">
                <a:solidFill>
                  <a:schemeClr val="tx1">
                    <a:lumMod val="65000"/>
                    <a:lumOff val="35000"/>
                  </a:schemeClr>
                </a:solidFill>
                <a:latin typeface="全字库正楷体" panose="02010604000101010101" pitchFamily="2" charset="-122"/>
                <a:ea typeface="全字库正楷体" panose="02010604000101010101" pitchFamily="2" charset="-122"/>
                <a:cs typeface="全字库正楷体" panose="02010604000101010101" pitchFamily="2" charset="-122"/>
              </a:rPr>
              <a:t>an oil painting</a:t>
            </a:r>
            <a:r>
              <a:rPr lang="zh-CN" altLang="en-US" sz="1000" dirty="0">
                <a:solidFill>
                  <a:schemeClr val="tx1">
                    <a:lumMod val="65000"/>
                    <a:lumOff val="35000"/>
                  </a:schemeClr>
                </a:solidFill>
                <a:latin typeface="全字库正楷体" panose="02010604000101010101" pitchFamily="2" charset="-122"/>
                <a:ea typeface="全字库正楷体" panose="02010604000101010101" pitchFamily="2" charset="-122"/>
                <a:cs typeface="全字库正楷体" panose="02010604000101010101" pitchFamily="2" charset="-122"/>
              </a:rPr>
              <a:t>；</a:t>
            </a:r>
            <a:r>
              <a:rPr lang="en-US" altLang="zh-CN" sz="1000" dirty="0">
                <a:solidFill>
                  <a:schemeClr val="tx1">
                    <a:lumMod val="65000"/>
                    <a:lumOff val="35000"/>
                  </a:schemeClr>
                </a:solidFill>
                <a:latin typeface="全字库正楷体" panose="02010604000101010101" pitchFamily="2" charset="-122"/>
                <a:ea typeface="全字库正楷体" panose="02010604000101010101" pitchFamily="2" charset="-122"/>
                <a:cs typeface="全字库正楷体" panose="02010604000101010101" pitchFamily="2" charset="-122"/>
              </a:rPr>
              <a:t>a painting in oils</a:t>
            </a:r>
            <a:r>
              <a:rPr lang="zh-CN" altLang="en-US" sz="1000" dirty="0">
                <a:solidFill>
                  <a:schemeClr val="tx1">
                    <a:lumMod val="65000"/>
                    <a:lumOff val="35000"/>
                  </a:schemeClr>
                </a:solidFill>
                <a:latin typeface="全字库正楷体" panose="02010604000101010101" pitchFamily="2" charset="-122"/>
                <a:ea typeface="全字库正楷体" panose="02010604000101010101" pitchFamily="2" charset="-122"/>
                <a:cs typeface="全字库正楷体" panose="02010604000101010101" pitchFamily="2" charset="-122"/>
              </a:rPr>
              <a:t>）是以用快干性的植物油（亚麻仁油、罂粟油、核桃油等）调和颜料，在画布亚麻布，纸板或木板上进行制作的一个画种。</a:t>
            </a:r>
            <a:endParaRPr lang="zh-CN" altLang="en-US" sz="1000" dirty="0">
              <a:solidFill>
                <a:schemeClr val="tx1">
                  <a:lumMod val="65000"/>
                  <a:lumOff val="35000"/>
                </a:schemeClr>
              </a:solidFill>
            </a:endParaRPr>
          </a:p>
        </p:txBody>
      </p:sp>
      <p:cxnSp>
        <p:nvCxnSpPr>
          <p:cNvPr id="12" name="直接连接符 11"/>
          <p:cNvCxnSpPr/>
          <p:nvPr/>
        </p:nvCxnSpPr>
        <p:spPr>
          <a:xfrm>
            <a:off x="1432310" y="771525"/>
            <a:ext cx="0" cy="2880345"/>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7"/>
                                        </p:tgtEl>
                                      </p:cBhvr>
                                    </p:cmd>
                                  </p:childTnLst>
                                </p:cTn>
                              </p:par>
                            </p:childTnLst>
                          </p:cTn>
                        </p:par>
                        <p:par>
                          <p:cTn id="7" fill="hold">
                            <p:stCondLst>
                              <p:cond delay="0"/>
                            </p:stCondLst>
                            <p:childTnLst>
                              <p:par>
                                <p:cTn id="8" presetID="42" presetClass="entr" presetSubtype="0" fill="hold" grpId="0" nodeType="afterEffect">
                                  <p:stCondLst>
                                    <p:cond delay="0"/>
                                  </p:stCondLst>
                                  <p:iterate type="lt">
                                    <p:tmPct val="10000"/>
                                  </p:iterate>
                                  <p:childTnLst>
                                    <p:set>
                                      <p:cBhvr>
                                        <p:cTn id="9" dur="1" fill="hold">
                                          <p:stCondLst>
                                            <p:cond delay="0"/>
                                          </p:stCondLst>
                                        </p:cTn>
                                        <p:tgtEl>
                                          <p:spTgt spid="10"/>
                                        </p:tgtEl>
                                        <p:attrNameLst>
                                          <p:attrName>style.visibility</p:attrName>
                                        </p:attrNameLst>
                                      </p:cBhvr>
                                      <p:to>
                                        <p:strVal val="visible"/>
                                      </p:to>
                                    </p:set>
                                    <p:animEffect transition="in" filter="fade">
                                      <p:cBhvr>
                                        <p:cTn id="10" dur="750"/>
                                        <p:tgtEl>
                                          <p:spTgt spid="10"/>
                                        </p:tgtEl>
                                      </p:cBhvr>
                                    </p:animEffect>
                                    <p:anim calcmode="lin" valueType="num">
                                      <p:cBhvr>
                                        <p:cTn id="11" dur="750" fill="hold"/>
                                        <p:tgtEl>
                                          <p:spTgt spid="10"/>
                                        </p:tgtEl>
                                        <p:attrNameLst>
                                          <p:attrName>ppt_x</p:attrName>
                                        </p:attrNameLst>
                                      </p:cBhvr>
                                      <p:tavLst>
                                        <p:tav tm="0">
                                          <p:val>
                                            <p:strVal val="#ppt_x"/>
                                          </p:val>
                                        </p:tav>
                                        <p:tav tm="100000">
                                          <p:val>
                                            <p:strVal val="#ppt_x"/>
                                          </p:val>
                                        </p:tav>
                                      </p:tavLst>
                                    </p:anim>
                                    <p:anim calcmode="lin" valueType="num">
                                      <p:cBhvr>
                                        <p:cTn id="12" dur="750" fill="hold"/>
                                        <p:tgtEl>
                                          <p:spTgt spid="10"/>
                                        </p:tgtEl>
                                        <p:attrNameLst>
                                          <p:attrName>ppt_y</p:attrName>
                                        </p:attrNameLst>
                                      </p:cBhvr>
                                      <p:tavLst>
                                        <p:tav tm="0">
                                          <p:val>
                                            <p:strVal val="#ppt_y+.1"/>
                                          </p:val>
                                        </p:tav>
                                        <p:tav tm="100000">
                                          <p:val>
                                            <p:strVal val="#ppt_y"/>
                                          </p:val>
                                        </p:tav>
                                      </p:tavLst>
                                    </p:anim>
                                  </p:childTnLst>
                                </p:cTn>
                              </p:par>
                            </p:childTnLst>
                          </p:cTn>
                        </p:par>
                        <p:par>
                          <p:cTn id="13" fill="hold">
                            <p:stCondLst>
                              <p:cond delay="824"/>
                            </p:stCondLst>
                            <p:childTnLst>
                              <p:par>
                                <p:cTn id="14" presetID="42" presetClass="entr" presetSubtype="0" fill="hold" grpId="0" nodeType="afterEffect">
                                  <p:stCondLst>
                                    <p:cond delay="0"/>
                                  </p:stCondLst>
                                  <p:iterate type="lt">
                                    <p:tmPct val="10000"/>
                                  </p:iterate>
                                  <p:childTnLst>
                                    <p:set>
                                      <p:cBhvr>
                                        <p:cTn id="15" dur="1" fill="hold">
                                          <p:stCondLst>
                                            <p:cond delay="0"/>
                                          </p:stCondLst>
                                        </p:cTn>
                                        <p:tgtEl>
                                          <p:spTgt spid="11"/>
                                        </p:tgtEl>
                                        <p:attrNameLst>
                                          <p:attrName>style.visibility</p:attrName>
                                        </p:attrNameLst>
                                      </p:cBhvr>
                                      <p:to>
                                        <p:strVal val="visible"/>
                                      </p:to>
                                    </p:set>
                                    <p:animEffect transition="in" filter="fade">
                                      <p:cBhvr>
                                        <p:cTn id="16" dur="1000"/>
                                        <p:tgtEl>
                                          <p:spTgt spid="11"/>
                                        </p:tgtEl>
                                      </p:cBhvr>
                                    </p:animEffect>
                                    <p:anim calcmode="lin" valueType="num">
                                      <p:cBhvr>
                                        <p:cTn id="17" dur="1000" fill="hold"/>
                                        <p:tgtEl>
                                          <p:spTgt spid="11"/>
                                        </p:tgtEl>
                                        <p:attrNameLst>
                                          <p:attrName>ppt_x</p:attrName>
                                        </p:attrNameLst>
                                      </p:cBhvr>
                                      <p:tavLst>
                                        <p:tav tm="0">
                                          <p:val>
                                            <p:strVal val="#ppt_x"/>
                                          </p:val>
                                        </p:tav>
                                        <p:tav tm="100000">
                                          <p:val>
                                            <p:strVal val="#ppt_x"/>
                                          </p:val>
                                        </p:tav>
                                      </p:tavLst>
                                    </p:anim>
                                    <p:anim calcmode="lin" valueType="num">
                                      <p:cBhvr>
                                        <p:cTn id="18"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19" repeatCount="indefinite" fill="remove" display="0">
                  <p:stCondLst>
                    <p:cond delay="indefinite"/>
                  </p:stCondLst>
                  <p:endCondLst>
                    <p:cond evt="onStopAudio" delay="0">
                      <p:tgtEl>
                        <p:sldTgt/>
                      </p:tgtEl>
                    </p:cond>
                  </p:endCondLst>
                </p:cTn>
                <p:tgtEl>
                  <p:spTgt spid="7"/>
                </p:tgtEl>
              </p:cMediaNode>
            </p:audio>
          </p:childTnLst>
        </p:cTn>
      </p:par>
    </p:tnLst>
    <p:bldLst>
      <p:bldP spid="10" grpId="0"/>
      <p:bldP spid="11"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354" y="0"/>
            <a:ext cx="9141291" cy="5143500"/>
          </a:xfrm>
          <a:prstGeom prst="rect">
            <a:avLst/>
          </a:prstGeom>
        </p:spPr>
      </p:pic>
      <p:sp>
        <p:nvSpPr>
          <p:cNvPr id="8" name="矩形 7"/>
          <p:cNvSpPr/>
          <p:nvPr/>
        </p:nvSpPr>
        <p:spPr>
          <a:xfrm>
            <a:off x="1372208" y="1239602"/>
            <a:ext cx="6399584" cy="2664296"/>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cs typeface="+mn-ea"/>
            </a:endParaRPr>
          </a:p>
        </p:txBody>
      </p:sp>
      <p:sp>
        <p:nvSpPr>
          <p:cNvPr id="13" name="矩形 12"/>
          <p:cNvSpPr/>
          <p:nvPr/>
        </p:nvSpPr>
        <p:spPr>
          <a:xfrm>
            <a:off x="3239852" y="1923678"/>
            <a:ext cx="2664296" cy="769441"/>
          </a:xfrm>
          <a:prstGeom prst="rect">
            <a:avLst/>
          </a:prstGeom>
          <a:noFill/>
        </p:spPr>
        <p:txBody>
          <a:bodyPr wrap="square">
            <a:spAutoFit/>
          </a:bodyPr>
          <a:lstStyle/>
          <a:p>
            <a:pPr algn="dist">
              <a:spcBef>
                <a:spcPct val="0"/>
              </a:spcBef>
            </a:pPr>
            <a:r>
              <a:rPr lang="zh-CN" altLang="en-US" sz="4400" dirty="0">
                <a:solidFill>
                  <a:schemeClr val="tx2"/>
                </a:solidFill>
                <a:latin typeface="+mn-ea"/>
                <a:cs typeface="+mn-ea"/>
              </a:rPr>
              <a:t>第二部分</a:t>
            </a:r>
            <a:endParaRPr lang="zh-CN" altLang="en-US" sz="4400" dirty="0">
              <a:solidFill>
                <a:schemeClr val="tx2"/>
              </a:solidFill>
              <a:latin typeface="+mn-ea"/>
              <a:cs typeface="+mn-ea"/>
            </a:endParaRPr>
          </a:p>
        </p:txBody>
      </p:sp>
      <p:sp>
        <p:nvSpPr>
          <p:cNvPr id="14" name="矩形 13"/>
          <p:cNvSpPr/>
          <p:nvPr/>
        </p:nvSpPr>
        <p:spPr>
          <a:xfrm>
            <a:off x="2123542" y="2571750"/>
            <a:ext cx="4896916" cy="537327"/>
          </a:xfrm>
          <a:prstGeom prst="rect">
            <a:avLst/>
          </a:prstGeom>
        </p:spPr>
        <p:txBody>
          <a:bodyPr wrap="square">
            <a:spAutoFit/>
          </a:bodyPr>
          <a:lstStyle/>
          <a:p>
            <a:pPr algn="ctr">
              <a:lnSpc>
                <a:spcPct val="170000"/>
              </a:lnSpc>
              <a:buClr>
                <a:srgbClr val="E7E6E6">
                  <a:lumMod val="10000"/>
                </a:srgbClr>
              </a:buClr>
            </a:pPr>
            <a:r>
              <a:rPr lang="en-US" altLang="zh-CN" sz="600" dirty="0">
                <a:latin typeface="Adobe Myungjo Std M" panose="02020600000000000000" pitchFamily="18" charset="-128"/>
                <a:ea typeface="Adobe Myungjo Std M" panose="02020600000000000000" pitchFamily="18" charset="-128"/>
                <a:cs typeface="+mn-ea"/>
                <a:sym typeface="+mn-lt"/>
              </a:rPr>
              <a:t>Your content to play here, or through your copy, paste in this box, and select only the text. Your content </a:t>
            </a:r>
            <a:endParaRPr lang="en-US" altLang="zh-CN" sz="600" dirty="0">
              <a:latin typeface="Adobe Myungjo Std M" panose="02020600000000000000" pitchFamily="18" charset="-128"/>
              <a:ea typeface="Adobe Myungjo Std M" panose="02020600000000000000" pitchFamily="18" charset="-128"/>
              <a:cs typeface="+mn-ea"/>
              <a:sym typeface="+mn-lt"/>
            </a:endParaRPr>
          </a:p>
          <a:p>
            <a:pPr algn="ctr">
              <a:lnSpc>
                <a:spcPct val="170000"/>
              </a:lnSpc>
              <a:buClr>
                <a:srgbClr val="E7E6E6">
                  <a:lumMod val="10000"/>
                </a:srgbClr>
              </a:buClr>
            </a:pPr>
            <a:r>
              <a:rPr lang="en-US" altLang="zh-CN" sz="600" dirty="0">
                <a:latin typeface="Adobe Myungjo Std M" panose="02020600000000000000" pitchFamily="18" charset="-128"/>
                <a:ea typeface="Adobe Myungjo Std M" panose="02020600000000000000" pitchFamily="18" charset="-128"/>
                <a:cs typeface="+mn-ea"/>
                <a:sym typeface="+mn-lt"/>
              </a:rPr>
              <a:t>to play here, or through Your copy, paste in this box, and select only the text. Your content to play here, or through your copy, paste in this box, and select only the text. </a:t>
            </a:r>
            <a:endParaRPr lang="en-US" altLang="zh-CN" sz="600" dirty="0">
              <a:latin typeface="Adobe Myungjo Std M" panose="02020600000000000000" pitchFamily="18" charset="-128"/>
              <a:ea typeface="Adobe Myungjo Std M" panose="02020600000000000000" pitchFamily="18" charset="-128"/>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p:tgtEl>
                                          <p:spTgt spid="13"/>
                                        </p:tgtEl>
                                        <p:attrNameLst>
                                          <p:attrName>ppt_y</p:attrName>
                                        </p:attrNameLst>
                                      </p:cBhvr>
                                      <p:tavLst>
                                        <p:tav tm="0">
                                          <p:val>
                                            <p:strVal val="#ppt_y+#ppt_h*1.125000"/>
                                          </p:val>
                                        </p:tav>
                                        <p:tav tm="100000">
                                          <p:val>
                                            <p:strVal val="#ppt_y"/>
                                          </p:val>
                                        </p:tav>
                                      </p:tavLst>
                                    </p:anim>
                                    <p:animEffect transition="in" filter="wipe(up)">
                                      <p:cBhvr>
                                        <p:cTn id="8" dur="500"/>
                                        <p:tgtEl>
                                          <p:spTgt spid="13"/>
                                        </p:tgtEl>
                                      </p:cBhvr>
                                    </p:animEffect>
                                  </p:childTnLst>
                                </p:cTn>
                              </p:par>
                            </p:childTnLst>
                          </p:cTn>
                        </p:par>
                        <p:par>
                          <p:cTn id="9" fill="hold">
                            <p:stCondLst>
                              <p:cond delay="500"/>
                            </p:stCondLst>
                            <p:childTnLst>
                              <p:par>
                                <p:cTn id="10" presetID="22" presetClass="entr" presetSubtype="1" fill="hold" grpId="0" nodeType="after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ipe(up)">
                                      <p:cBhvr>
                                        <p:cTn id="1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251520" y="339502"/>
            <a:ext cx="2106234" cy="400110"/>
          </a:xfrm>
          <a:prstGeom prst="rect">
            <a:avLst/>
          </a:prstGeom>
        </p:spPr>
        <p:txBody>
          <a:bodyPr wrap="square">
            <a:spAutoFit/>
          </a:bodyPr>
          <a:lstStyle/>
          <a:p>
            <a:pPr>
              <a:lnSpc>
                <a:spcPct val="100000"/>
              </a:lnSpc>
            </a:pPr>
            <a:r>
              <a:rPr lang="zh-CN" altLang="en-US" sz="2000" dirty="0">
                <a:latin typeface="+mn-ea"/>
                <a:cs typeface="+mn-ea"/>
                <a:sym typeface="+mn-lt"/>
              </a:rPr>
              <a:t>二、标题内容</a:t>
            </a:r>
            <a:endParaRPr lang="zh-CN" altLang="en-US" sz="2000" dirty="0">
              <a:latin typeface="+mn-ea"/>
              <a:cs typeface="+mn-ea"/>
              <a:sym typeface="+mn-lt"/>
            </a:endParaRPr>
          </a:p>
        </p:txBody>
      </p:sp>
      <p:cxnSp>
        <p:nvCxnSpPr>
          <p:cNvPr id="19" name="直接连接符 18"/>
          <p:cNvCxnSpPr/>
          <p:nvPr/>
        </p:nvCxnSpPr>
        <p:spPr>
          <a:xfrm>
            <a:off x="879467" y="2574726"/>
            <a:ext cx="7238726" cy="0"/>
          </a:xfrm>
          <a:prstGeom prst="line">
            <a:avLst/>
          </a:prstGeom>
          <a:noFill/>
          <a:ln w="19050" cap="flat" cmpd="sng" algn="ctr">
            <a:solidFill>
              <a:schemeClr val="bg1">
                <a:lumMod val="85000"/>
              </a:schemeClr>
            </a:solidFill>
            <a:prstDash val="solid"/>
          </a:ln>
          <a:effectLst/>
        </p:spPr>
      </p:cxnSp>
      <p:sp>
        <p:nvSpPr>
          <p:cNvPr id="20" name="椭圆 19"/>
          <p:cNvSpPr/>
          <p:nvPr/>
        </p:nvSpPr>
        <p:spPr>
          <a:xfrm>
            <a:off x="1452173" y="2437544"/>
            <a:ext cx="270000" cy="270000"/>
          </a:xfrm>
          <a:prstGeom prst="ellipse">
            <a:avLst/>
          </a:prstGeom>
          <a:solidFill>
            <a:schemeClr val="accent1"/>
          </a:solidFill>
          <a:ln w="25400" cap="flat" cmpd="sng" algn="ctr">
            <a:noFill/>
            <a:prstDash val="solid"/>
          </a:ln>
          <a:effectLst/>
        </p:spPr>
        <p:txBody>
          <a:bodyPr rtlCol="0" anchor="ctr"/>
          <a:lstStyle/>
          <a:p>
            <a:pPr algn="ctr" defTabSz="685800">
              <a:defRPr/>
            </a:pPr>
            <a:endParaRPr lang="zh-CN" altLang="en-US" sz="1350" kern="0" dirty="0">
              <a:solidFill>
                <a:schemeClr val="tx1">
                  <a:lumMod val="65000"/>
                  <a:lumOff val="35000"/>
                </a:schemeClr>
              </a:solidFill>
              <a:cs typeface="+mn-ea"/>
              <a:sym typeface="+mn-lt"/>
            </a:endParaRPr>
          </a:p>
        </p:txBody>
      </p:sp>
      <p:sp>
        <p:nvSpPr>
          <p:cNvPr id="21" name="椭圆 20"/>
          <p:cNvSpPr/>
          <p:nvPr/>
        </p:nvSpPr>
        <p:spPr>
          <a:xfrm>
            <a:off x="3432393" y="2437544"/>
            <a:ext cx="270000" cy="270000"/>
          </a:xfrm>
          <a:prstGeom prst="ellipse">
            <a:avLst/>
          </a:prstGeom>
          <a:solidFill>
            <a:schemeClr val="accent2"/>
          </a:solidFill>
          <a:ln w="25400" cap="flat" cmpd="sng" algn="ctr">
            <a:noFill/>
            <a:prstDash val="solid"/>
          </a:ln>
          <a:effectLst/>
        </p:spPr>
        <p:txBody>
          <a:bodyPr rtlCol="0" anchor="ctr"/>
          <a:lstStyle/>
          <a:p>
            <a:pPr algn="ctr" defTabSz="685800">
              <a:defRPr/>
            </a:pPr>
            <a:endParaRPr lang="zh-CN" altLang="en-US" sz="1350" kern="0">
              <a:solidFill>
                <a:schemeClr val="tx1">
                  <a:lumMod val="65000"/>
                  <a:lumOff val="35000"/>
                </a:schemeClr>
              </a:solidFill>
              <a:cs typeface="+mn-ea"/>
              <a:sym typeface="+mn-lt"/>
            </a:endParaRPr>
          </a:p>
        </p:txBody>
      </p:sp>
      <p:sp>
        <p:nvSpPr>
          <p:cNvPr id="22" name="椭圆 21"/>
          <p:cNvSpPr/>
          <p:nvPr/>
        </p:nvSpPr>
        <p:spPr>
          <a:xfrm>
            <a:off x="5412613" y="2437544"/>
            <a:ext cx="270000" cy="270000"/>
          </a:xfrm>
          <a:prstGeom prst="ellipse">
            <a:avLst/>
          </a:prstGeom>
          <a:solidFill>
            <a:schemeClr val="accent3"/>
          </a:solidFill>
          <a:ln w="25400" cap="flat" cmpd="sng" algn="ctr">
            <a:noFill/>
            <a:prstDash val="solid"/>
          </a:ln>
          <a:effectLst/>
        </p:spPr>
        <p:txBody>
          <a:bodyPr rtlCol="0" anchor="ctr"/>
          <a:lstStyle/>
          <a:p>
            <a:pPr algn="ctr" defTabSz="685800">
              <a:defRPr/>
            </a:pPr>
            <a:endParaRPr lang="zh-CN" altLang="en-US" sz="1350" kern="0">
              <a:solidFill>
                <a:schemeClr val="tx1">
                  <a:lumMod val="65000"/>
                  <a:lumOff val="35000"/>
                </a:schemeClr>
              </a:solidFill>
              <a:cs typeface="+mn-ea"/>
              <a:sym typeface="+mn-lt"/>
            </a:endParaRPr>
          </a:p>
        </p:txBody>
      </p:sp>
      <p:sp>
        <p:nvSpPr>
          <p:cNvPr id="23" name="椭圆 22"/>
          <p:cNvSpPr/>
          <p:nvPr/>
        </p:nvSpPr>
        <p:spPr>
          <a:xfrm>
            <a:off x="7392833" y="2437544"/>
            <a:ext cx="270000" cy="270000"/>
          </a:xfrm>
          <a:prstGeom prst="ellipse">
            <a:avLst/>
          </a:prstGeom>
          <a:solidFill>
            <a:schemeClr val="accent4"/>
          </a:solidFill>
          <a:ln w="25400" cap="flat" cmpd="sng" algn="ctr">
            <a:noFill/>
            <a:prstDash val="solid"/>
          </a:ln>
          <a:effectLst/>
        </p:spPr>
        <p:txBody>
          <a:bodyPr rtlCol="0" anchor="ctr"/>
          <a:lstStyle/>
          <a:p>
            <a:pPr algn="ctr" defTabSz="685800">
              <a:defRPr/>
            </a:pPr>
            <a:endParaRPr lang="zh-CN" altLang="en-US" sz="1350" kern="0">
              <a:solidFill>
                <a:schemeClr val="tx1">
                  <a:lumMod val="65000"/>
                  <a:lumOff val="35000"/>
                </a:schemeClr>
              </a:solidFill>
              <a:cs typeface="+mn-ea"/>
              <a:sym typeface="+mn-lt"/>
            </a:endParaRPr>
          </a:p>
        </p:txBody>
      </p:sp>
      <p:sp>
        <p:nvSpPr>
          <p:cNvPr id="24" name="矩形 23"/>
          <p:cNvSpPr/>
          <p:nvPr/>
        </p:nvSpPr>
        <p:spPr>
          <a:xfrm>
            <a:off x="683568" y="3130902"/>
            <a:ext cx="1807211" cy="444096"/>
          </a:xfrm>
          <a:prstGeom prst="rect">
            <a:avLst/>
          </a:prstGeom>
        </p:spPr>
        <p:txBody>
          <a:bodyPr wrap="square">
            <a:spAutoFit/>
          </a:bodyPr>
          <a:lstStyle/>
          <a:p>
            <a:pPr algn="ctr">
              <a:lnSpc>
                <a:spcPct val="127000"/>
              </a:lnSpc>
            </a:pPr>
            <a:r>
              <a:rPr lang="zh-CN" altLang="en-US" sz="900" dirty="0">
                <a:solidFill>
                  <a:schemeClr val="tx1">
                    <a:lumMod val="65000"/>
                    <a:lumOff val="35000"/>
                  </a:schemeClr>
                </a:solidFill>
                <a:cs typeface="+mn-ea"/>
                <a:sym typeface="+mn-lt"/>
              </a:rPr>
              <a:t>请在此添加文字说明，模板。请在此添加文字说明，模板。</a:t>
            </a:r>
            <a:endParaRPr lang="zh-CN" altLang="en-US" sz="900" dirty="0">
              <a:solidFill>
                <a:schemeClr val="tx1">
                  <a:lumMod val="65000"/>
                  <a:lumOff val="35000"/>
                </a:schemeClr>
              </a:solidFill>
              <a:cs typeface="+mn-ea"/>
              <a:sym typeface="+mn-lt"/>
            </a:endParaRPr>
          </a:p>
        </p:txBody>
      </p:sp>
      <p:sp>
        <p:nvSpPr>
          <p:cNvPr id="25" name="矩形 24"/>
          <p:cNvSpPr/>
          <p:nvPr/>
        </p:nvSpPr>
        <p:spPr>
          <a:xfrm>
            <a:off x="2663788" y="3130902"/>
            <a:ext cx="1807211" cy="444096"/>
          </a:xfrm>
          <a:prstGeom prst="rect">
            <a:avLst/>
          </a:prstGeom>
        </p:spPr>
        <p:txBody>
          <a:bodyPr wrap="square">
            <a:spAutoFit/>
          </a:bodyPr>
          <a:lstStyle/>
          <a:p>
            <a:pPr algn="ctr">
              <a:lnSpc>
                <a:spcPct val="127000"/>
              </a:lnSpc>
            </a:pPr>
            <a:r>
              <a:rPr lang="zh-CN" altLang="en-US" sz="900" dirty="0">
                <a:solidFill>
                  <a:schemeClr val="tx1">
                    <a:lumMod val="65000"/>
                    <a:lumOff val="35000"/>
                  </a:schemeClr>
                </a:solidFill>
                <a:cs typeface="+mn-ea"/>
                <a:sym typeface="+mn-lt"/>
              </a:rPr>
              <a:t>请在此添加文字说明，模板。请在此添加文字说明，模板。</a:t>
            </a:r>
            <a:endParaRPr lang="zh-CN" altLang="en-US" sz="900" dirty="0">
              <a:solidFill>
                <a:schemeClr val="tx1">
                  <a:lumMod val="65000"/>
                  <a:lumOff val="35000"/>
                </a:schemeClr>
              </a:solidFill>
              <a:cs typeface="+mn-ea"/>
              <a:sym typeface="+mn-lt"/>
            </a:endParaRPr>
          </a:p>
        </p:txBody>
      </p:sp>
      <p:sp>
        <p:nvSpPr>
          <p:cNvPr id="26" name="矩形 25"/>
          <p:cNvSpPr/>
          <p:nvPr/>
        </p:nvSpPr>
        <p:spPr>
          <a:xfrm>
            <a:off x="4644008" y="3130902"/>
            <a:ext cx="1807211" cy="444096"/>
          </a:xfrm>
          <a:prstGeom prst="rect">
            <a:avLst/>
          </a:prstGeom>
        </p:spPr>
        <p:txBody>
          <a:bodyPr wrap="square">
            <a:spAutoFit/>
          </a:bodyPr>
          <a:lstStyle/>
          <a:p>
            <a:pPr algn="ctr">
              <a:lnSpc>
                <a:spcPct val="127000"/>
              </a:lnSpc>
            </a:pPr>
            <a:r>
              <a:rPr lang="zh-CN" altLang="en-US" sz="900" dirty="0">
                <a:solidFill>
                  <a:schemeClr val="tx1">
                    <a:lumMod val="65000"/>
                    <a:lumOff val="35000"/>
                  </a:schemeClr>
                </a:solidFill>
                <a:cs typeface="+mn-ea"/>
                <a:sym typeface="+mn-lt"/>
              </a:rPr>
              <a:t>请在此添加文字说明，模板。请在此添加文字说明，模板。</a:t>
            </a:r>
            <a:endParaRPr lang="zh-CN" altLang="en-US" sz="900" dirty="0">
              <a:solidFill>
                <a:schemeClr val="tx1">
                  <a:lumMod val="65000"/>
                  <a:lumOff val="35000"/>
                </a:schemeClr>
              </a:solidFill>
              <a:cs typeface="+mn-ea"/>
              <a:sym typeface="+mn-lt"/>
            </a:endParaRPr>
          </a:p>
        </p:txBody>
      </p:sp>
      <p:sp>
        <p:nvSpPr>
          <p:cNvPr id="27" name="矩形 26"/>
          <p:cNvSpPr/>
          <p:nvPr/>
        </p:nvSpPr>
        <p:spPr>
          <a:xfrm>
            <a:off x="6624228" y="3130902"/>
            <a:ext cx="1807211" cy="444096"/>
          </a:xfrm>
          <a:prstGeom prst="rect">
            <a:avLst/>
          </a:prstGeom>
        </p:spPr>
        <p:txBody>
          <a:bodyPr wrap="square">
            <a:spAutoFit/>
          </a:bodyPr>
          <a:lstStyle/>
          <a:p>
            <a:pPr algn="ctr">
              <a:lnSpc>
                <a:spcPct val="127000"/>
              </a:lnSpc>
            </a:pPr>
            <a:r>
              <a:rPr lang="zh-CN" altLang="en-US" sz="900" dirty="0">
                <a:solidFill>
                  <a:schemeClr val="tx1">
                    <a:lumMod val="65000"/>
                    <a:lumOff val="35000"/>
                  </a:schemeClr>
                </a:solidFill>
                <a:cs typeface="+mn-ea"/>
                <a:sym typeface="+mn-lt"/>
              </a:rPr>
              <a:t>请在此添加文字说明，模板。请在此添加文字说明，模板。</a:t>
            </a:r>
            <a:endParaRPr lang="zh-CN" altLang="en-US" sz="900" dirty="0">
              <a:solidFill>
                <a:schemeClr val="tx1">
                  <a:lumMod val="65000"/>
                  <a:lumOff val="35000"/>
                </a:schemeClr>
              </a:solidFill>
              <a:cs typeface="+mn-ea"/>
              <a:sym typeface="+mn-lt"/>
            </a:endParaRPr>
          </a:p>
        </p:txBody>
      </p:sp>
      <p:sp>
        <p:nvSpPr>
          <p:cNvPr id="28" name="文本框 27"/>
          <p:cNvSpPr txBox="1"/>
          <p:nvPr/>
        </p:nvSpPr>
        <p:spPr>
          <a:xfrm>
            <a:off x="975467" y="1834103"/>
            <a:ext cx="1223412" cy="300082"/>
          </a:xfrm>
          <a:prstGeom prst="rect">
            <a:avLst/>
          </a:prstGeom>
          <a:noFill/>
        </p:spPr>
        <p:txBody>
          <a:bodyPr wrap="none" rtlCol="0">
            <a:spAutoFit/>
          </a:bodyPr>
          <a:lstStyle/>
          <a:p>
            <a:pPr algn="just"/>
            <a:r>
              <a:rPr lang="zh-CN" altLang="en-US" sz="1350">
                <a:solidFill>
                  <a:schemeClr val="tx1">
                    <a:lumMod val="65000"/>
                    <a:lumOff val="35000"/>
                  </a:schemeClr>
                </a:solidFill>
                <a:cs typeface="+mn-ea"/>
                <a:sym typeface="+mn-lt"/>
              </a:rPr>
              <a:t>输入内容文本</a:t>
            </a:r>
            <a:endParaRPr lang="en-US" altLang="zh-CN" sz="1350" dirty="0">
              <a:solidFill>
                <a:schemeClr val="tx1">
                  <a:lumMod val="65000"/>
                  <a:lumOff val="35000"/>
                </a:schemeClr>
              </a:solidFill>
              <a:cs typeface="+mn-ea"/>
              <a:sym typeface="+mn-lt"/>
            </a:endParaRPr>
          </a:p>
        </p:txBody>
      </p:sp>
      <p:sp>
        <p:nvSpPr>
          <p:cNvPr id="29" name="文本框 28"/>
          <p:cNvSpPr txBox="1"/>
          <p:nvPr/>
        </p:nvSpPr>
        <p:spPr>
          <a:xfrm>
            <a:off x="2955687" y="1834103"/>
            <a:ext cx="1223412" cy="300082"/>
          </a:xfrm>
          <a:prstGeom prst="rect">
            <a:avLst/>
          </a:prstGeom>
          <a:noFill/>
        </p:spPr>
        <p:txBody>
          <a:bodyPr wrap="none" rtlCol="0">
            <a:spAutoFit/>
          </a:bodyPr>
          <a:lstStyle/>
          <a:p>
            <a:pPr algn="just"/>
            <a:r>
              <a:rPr lang="zh-CN" altLang="en-US" sz="1350">
                <a:solidFill>
                  <a:schemeClr val="tx1">
                    <a:lumMod val="65000"/>
                    <a:lumOff val="35000"/>
                  </a:schemeClr>
                </a:solidFill>
                <a:cs typeface="+mn-ea"/>
                <a:sym typeface="+mn-lt"/>
              </a:rPr>
              <a:t>输入内容文本</a:t>
            </a:r>
            <a:endParaRPr lang="en-US" altLang="zh-CN" sz="1350" dirty="0">
              <a:solidFill>
                <a:schemeClr val="tx1">
                  <a:lumMod val="65000"/>
                  <a:lumOff val="35000"/>
                </a:schemeClr>
              </a:solidFill>
              <a:cs typeface="+mn-ea"/>
              <a:sym typeface="+mn-lt"/>
            </a:endParaRPr>
          </a:p>
        </p:txBody>
      </p:sp>
      <p:sp>
        <p:nvSpPr>
          <p:cNvPr id="30" name="文本框 29"/>
          <p:cNvSpPr txBox="1"/>
          <p:nvPr/>
        </p:nvSpPr>
        <p:spPr>
          <a:xfrm>
            <a:off x="4935907" y="1834103"/>
            <a:ext cx="1223412" cy="300082"/>
          </a:xfrm>
          <a:prstGeom prst="rect">
            <a:avLst/>
          </a:prstGeom>
          <a:noFill/>
        </p:spPr>
        <p:txBody>
          <a:bodyPr wrap="none" rtlCol="0">
            <a:spAutoFit/>
          </a:bodyPr>
          <a:lstStyle/>
          <a:p>
            <a:pPr algn="just"/>
            <a:r>
              <a:rPr lang="zh-CN" altLang="en-US" sz="1350">
                <a:solidFill>
                  <a:schemeClr val="tx1">
                    <a:lumMod val="65000"/>
                    <a:lumOff val="35000"/>
                  </a:schemeClr>
                </a:solidFill>
                <a:cs typeface="+mn-ea"/>
                <a:sym typeface="+mn-lt"/>
              </a:rPr>
              <a:t>输入内容文本</a:t>
            </a:r>
            <a:endParaRPr lang="en-US" altLang="zh-CN" sz="1350" dirty="0">
              <a:solidFill>
                <a:schemeClr val="tx1">
                  <a:lumMod val="65000"/>
                  <a:lumOff val="35000"/>
                </a:schemeClr>
              </a:solidFill>
              <a:cs typeface="+mn-ea"/>
              <a:sym typeface="+mn-lt"/>
            </a:endParaRPr>
          </a:p>
        </p:txBody>
      </p:sp>
      <p:sp>
        <p:nvSpPr>
          <p:cNvPr id="31" name="文本框 30"/>
          <p:cNvSpPr txBox="1"/>
          <p:nvPr/>
        </p:nvSpPr>
        <p:spPr>
          <a:xfrm>
            <a:off x="6916127" y="1834103"/>
            <a:ext cx="1223412" cy="300082"/>
          </a:xfrm>
          <a:prstGeom prst="rect">
            <a:avLst/>
          </a:prstGeom>
          <a:noFill/>
        </p:spPr>
        <p:txBody>
          <a:bodyPr wrap="none" rtlCol="0">
            <a:spAutoFit/>
          </a:bodyPr>
          <a:lstStyle/>
          <a:p>
            <a:pPr algn="just"/>
            <a:r>
              <a:rPr lang="zh-CN" altLang="en-US" sz="1350">
                <a:solidFill>
                  <a:schemeClr val="tx1">
                    <a:lumMod val="65000"/>
                    <a:lumOff val="35000"/>
                  </a:schemeClr>
                </a:solidFill>
                <a:cs typeface="+mn-ea"/>
                <a:sym typeface="+mn-lt"/>
              </a:rPr>
              <a:t>输入内容文本</a:t>
            </a:r>
            <a:endParaRPr lang="en-US" altLang="zh-CN" sz="1350" dirty="0">
              <a:solidFill>
                <a:schemeClr val="tx1">
                  <a:lumMod val="65000"/>
                  <a:lumOff val="35000"/>
                </a:schemeClr>
              </a:solidFill>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left)">
                                      <p:cBhvr>
                                        <p:cTn id="7" dur="500"/>
                                        <p:tgtEl>
                                          <p:spTgt spid="19"/>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wipe(left)">
                                      <p:cBhvr>
                                        <p:cTn id="11" dur="500"/>
                                        <p:tgtEl>
                                          <p:spTgt spid="20"/>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wipe(left)">
                                      <p:cBhvr>
                                        <p:cTn id="15" dur="500"/>
                                        <p:tgtEl>
                                          <p:spTgt spid="21"/>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wipe(left)">
                                      <p:cBhvr>
                                        <p:cTn id="19" dur="500"/>
                                        <p:tgtEl>
                                          <p:spTgt spid="22"/>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23"/>
                                        </p:tgtEl>
                                        <p:attrNameLst>
                                          <p:attrName>style.visibility</p:attrName>
                                        </p:attrNameLst>
                                      </p:cBhvr>
                                      <p:to>
                                        <p:strVal val="visible"/>
                                      </p:to>
                                    </p:set>
                                    <p:animEffect transition="in" filter="wipe(left)">
                                      <p:cBhvr>
                                        <p:cTn id="23" dur="500"/>
                                        <p:tgtEl>
                                          <p:spTgt spid="23"/>
                                        </p:tgtEl>
                                      </p:cBhvr>
                                    </p:animEffect>
                                  </p:childTnLst>
                                </p:cTn>
                              </p:par>
                            </p:childTnLst>
                          </p:cTn>
                        </p:par>
                        <p:par>
                          <p:cTn id="24" fill="hold">
                            <p:stCondLst>
                              <p:cond delay="2500"/>
                            </p:stCondLst>
                            <p:childTnLst>
                              <p:par>
                                <p:cTn id="25" presetID="41" presetClass="entr" presetSubtype="0" fill="hold" grpId="0" nodeType="afterEffect">
                                  <p:stCondLst>
                                    <p:cond delay="0"/>
                                  </p:stCondLst>
                                  <p:iterate type="lt">
                                    <p:tmPct val="10000"/>
                                  </p:iterate>
                                  <p:childTnLst>
                                    <p:set>
                                      <p:cBhvr>
                                        <p:cTn id="26" dur="1" fill="hold">
                                          <p:stCondLst>
                                            <p:cond delay="0"/>
                                          </p:stCondLst>
                                        </p:cTn>
                                        <p:tgtEl>
                                          <p:spTgt spid="28"/>
                                        </p:tgtEl>
                                        <p:attrNameLst>
                                          <p:attrName>style.visibility</p:attrName>
                                        </p:attrNameLst>
                                      </p:cBhvr>
                                      <p:to>
                                        <p:strVal val="visible"/>
                                      </p:to>
                                    </p:set>
                                    <p:anim calcmode="lin" valueType="num">
                                      <p:cBhvr>
                                        <p:cTn id="27" dur="500" fill="hold"/>
                                        <p:tgtEl>
                                          <p:spTgt spid="28"/>
                                        </p:tgtEl>
                                        <p:attrNameLst>
                                          <p:attrName>ppt_x</p:attrName>
                                        </p:attrNameLst>
                                      </p:cBhvr>
                                      <p:tavLst>
                                        <p:tav tm="0">
                                          <p:val>
                                            <p:strVal val="#ppt_x"/>
                                          </p:val>
                                        </p:tav>
                                        <p:tav tm="50000">
                                          <p:val>
                                            <p:strVal val="#ppt_x+.1"/>
                                          </p:val>
                                        </p:tav>
                                        <p:tav tm="100000">
                                          <p:val>
                                            <p:strVal val="#ppt_x"/>
                                          </p:val>
                                        </p:tav>
                                      </p:tavLst>
                                    </p:anim>
                                    <p:anim calcmode="lin" valueType="num">
                                      <p:cBhvr>
                                        <p:cTn id="28" dur="500" fill="hold"/>
                                        <p:tgtEl>
                                          <p:spTgt spid="28"/>
                                        </p:tgtEl>
                                        <p:attrNameLst>
                                          <p:attrName>ppt_y</p:attrName>
                                        </p:attrNameLst>
                                      </p:cBhvr>
                                      <p:tavLst>
                                        <p:tav tm="0">
                                          <p:val>
                                            <p:strVal val="#ppt_y"/>
                                          </p:val>
                                        </p:tav>
                                        <p:tav tm="100000">
                                          <p:val>
                                            <p:strVal val="#ppt_y"/>
                                          </p:val>
                                        </p:tav>
                                      </p:tavLst>
                                    </p:anim>
                                    <p:anim calcmode="lin" valueType="num">
                                      <p:cBhvr>
                                        <p:cTn id="29" dur="500" fill="hold"/>
                                        <p:tgtEl>
                                          <p:spTgt spid="28"/>
                                        </p:tgtEl>
                                        <p:attrNameLst>
                                          <p:attrName>ppt_h</p:attrName>
                                        </p:attrNameLst>
                                      </p:cBhvr>
                                      <p:tavLst>
                                        <p:tav tm="0">
                                          <p:val>
                                            <p:strVal val="#ppt_h/10"/>
                                          </p:val>
                                        </p:tav>
                                        <p:tav tm="50000">
                                          <p:val>
                                            <p:strVal val="#ppt_h+.01"/>
                                          </p:val>
                                        </p:tav>
                                        <p:tav tm="100000">
                                          <p:val>
                                            <p:strVal val="#ppt_h"/>
                                          </p:val>
                                        </p:tav>
                                      </p:tavLst>
                                    </p:anim>
                                    <p:anim calcmode="lin" valueType="num">
                                      <p:cBhvr>
                                        <p:cTn id="30" dur="500" fill="hold"/>
                                        <p:tgtEl>
                                          <p:spTgt spid="28"/>
                                        </p:tgtEl>
                                        <p:attrNameLst>
                                          <p:attrName>ppt_w</p:attrName>
                                        </p:attrNameLst>
                                      </p:cBhvr>
                                      <p:tavLst>
                                        <p:tav tm="0">
                                          <p:val>
                                            <p:strVal val="#ppt_w/10"/>
                                          </p:val>
                                        </p:tav>
                                        <p:tav tm="50000">
                                          <p:val>
                                            <p:strVal val="#ppt_w+.01"/>
                                          </p:val>
                                        </p:tav>
                                        <p:tav tm="100000">
                                          <p:val>
                                            <p:strVal val="#ppt_w"/>
                                          </p:val>
                                        </p:tav>
                                      </p:tavLst>
                                    </p:anim>
                                    <p:animEffect transition="in" filter="fade">
                                      <p:cBhvr>
                                        <p:cTn id="31" dur="500" tmFilter="0,0; .5, 1; 1, 1"/>
                                        <p:tgtEl>
                                          <p:spTgt spid="28"/>
                                        </p:tgtEl>
                                      </p:cBhvr>
                                    </p:animEffect>
                                  </p:childTnLst>
                                </p:cTn>
                              </p:par>
                            </p:childTnLst>
                          </p:cTn>
                        </p:par>
                        <p:par>
                          <p:cTn id="32" fill="hold">
                            <p:stCondLst>
                              <p:cond delay="3250"/>
                            </p:stCondLst>
                            <p:childTnLst>
                              <p:par>
                                <p:cTn id="33" presetID="22" presetClass="entr" presetSubtype="1" fill="hold" grpId="0" nodeType="afterEffect">
                                  <p:stCondLst>
                                    <p:cond delay="0"/>
                                  </p:stCondLst>
                                  <p:childTnLst>
                                    <p:set>
                                      <p:cBhvr>
                                        <p:cTn id="34" dur="1" fill="hold">
                                          <p:stCondLst>
                                            <p:cond delay="0"/>
                                          </p:stCondLst>
                                        </p:cTn>
                                        <p:tgtEl>
                                          <p:spTgt spid="24"/>
                                        </p:tgtEl>
                                        <p:attrNameLst>
                                          <p:attrName>style.visibility</p:attrName>
                                        </p:attrNameLst>
                                      </p:cBhvr>
                                      <p:to>
                                        <p:strVal val="visible"/>
                                      </p:to>
                                    </p:set>
                                    <p:animEffect transition="in" filter="wipe(up)">
                                      <p:cBhvr>
                                        <p:cTn id="35" dur="500"/>
                                        <p:tgtEl>
                                          <p:spTgt spid="24"/>
                                        </p:tgtEl>
                                      </p:cBhvr>
                                    </p:animEffect>
                                  </p:childTnLst>
                                </p:cTn>
                              </p:par>
                            </p:childTnLst>
                          </p:cTn>
                        </p:par>
                        <p:par>
                          <p:cTn id="36" fill="hold">
                            <p:stCondLst>
                              <p:cond delay="3750"/>
                            </p:stCondLst>
                            <p:childTnLst>
                              <p:par>
                                <p:cTn id="37" presetID="41" presetClass="entr" presetSubtype="0" fill="hold" grpId="0" nodeType="afterEffect">
                                  <p:stCondLst>
                                    <p:cond delay="0"/>
                                  </p:stCondLst>
                                  <p:iterate type="lt">
                                    <p:tmPct val="10000"/>
                                  </p:iterate>
                                  <p:childTnLst>
                                    <p:set>
                                      <p:cBhvr>
                                        <p:cTn id="38" dur="1" fill="hold">
                                          <p:stCondLst>
                                            <p:cond delay="0"/>
                                          </p:stCondLst>
                                        </p:cTn>
                                        <p:tgtEl>
                                          <p:spTgt spid="29"/>
                                        </p:tgtEl>
                                        <p:attrNameLst>
                                          <p:attrName>style.visibility</p:attrName>
                                        </p:attrNameLst>
                                      </p:cBhvr>
                                      <p:to>
                                        <p:strVal val="visible"/>
                                      </p:to>
                                    </p:set>
                                    <p:anim calcmode="lin" valueType="num">
                                      <p:cBhvr>
                                        <p:cTn id="39" dur="500" fill="hold"/>
                                        <p:tgtEl>
                                          <p:spTgt spid="29"/>
                                        </p:tgtEl>
                                        <p:attrNameLst>
                                          <p:attrName>ppt_x</p:attrName>
                                        </p:attrNameLst>
                                      </p:cBhvr>
                                      <p:tavLst>
                                        <p:tav tm="0">
                                          <p:val>
                                            <p:strVal val="#ppt_x"/>
                                          </p:val>
                                        </p:tav>
                                        <p:tav tm="50000">
                                          <p:val>
                                            <p:strVal val="#ppt_x+.1"/>
                                          </p:val>
                                        </p:tav>
                                        <p:tav tm="100000">
                                          <p:val>
                                            <p:strVal val="#ppt_x"/>
                                          </p:val>
                                        </p:tav>
                                      </p:tavLst>
                                    </p:anim>
                                    <p:anim calcmode="lin" valueType="num">
                                      <p:cBhvr>
                                        <p:cTn id="40" dur="500" fill="hold"/>
                                        <p:tgtEl>
                                          <p:spTgt spid="29"/>
                                        </p:tgtEl>
                                        <p:attrNameLst>
                                          <p:attrName>ppt_y</p:attrName>
                                        </p:attrNameLst>
                                      </p:cBhvr>
                                      <p:tavLst>
                                        <p:tav tm="0">
                                          <p:val>
                                            <p:strVal val="#ppt_y"/>
                                          </p:val>
                                        </p:tav>
                                        <p:tav tm="100000">
                                          <p:val>
                                            <p:strVal val="#ppt_y"/>
                                          </p:val>
                                        </p:tav>
                                      </p:tavLst>
                                    </p:anim>
                                    <p:anim calcmode="lin" valueType="num">
                                      <p:cBhvr>
                                        <p:cTn id="41" dur="500" fill="hold"/>
                                        <p:tgtEl>
                                          <p:spTgt spid="29"/>
                                        </p:tgtEl>
                                        <p:attrNameLst>
                                          <p:attrName>ppt_h</p:attrName>
                                        </p:attrNameLst>
                                      </p:cBhvr>
                                      <p:tavLst>
                                        <p:tav tm="0">
                                          <p:val>
                                            <p:strVal val="#ppt_h/10"/>
                                          </p:val>
                                        </p:tav>
                                        <p:tav tm="50000">
                                          <p:val>
                                            <p:strVal val="#ppt_h+.01"/>
                                          </p:val>
                                        </p:tav>
                                        <p:tav tm="100000">
                                          <p:val>
                                            <p:strVal val="#ppt_h"/>
                                          </p:val>
                                        </p:tav>
                                      </p:tavLst>
                                    </p:anim>
                                    <p:anim calcmode="lin" valueType="num">
                                      <p:cBhvr>
                                        <p:cTn id="42" dur="500" fill="hold"/>
                                        <p:tgtEl>
                                          <p:spTgt spid="29"/>
                                        </p:tgtEl>
                                        <p:attrNameLst>
                                          <p:attrName>ppt_w</p:attrName>
                                        </p:attrNameLst>
                                      </p:cBhvr>
                                      <p:tavLst>
                                        <p:tav tm="0">
                                          <p:val>
                                            <p:strVal val="#ppt_w/10"/>
                                          </p:val>
                                        </p:tav>
                                        <p:tav tm="50000">
                                          <p:val>
                                            <p:strVal val="#ppt_w+.01"/>
                                          </p:val>
                                        </p:tav>
                                        <p:tav tm="100000">
                                          <p:val>
                                            <p:strVal val="#ppt_w"/>
                                          </p:val>
                                        </p:tav>
                                      </p:tavLst>
                                    </p:anim>
                                    <p:animEffect transition="in" filter="fade">
                                      <p:cBhvr>
                                        <p:cTn id="43" dur="500" tmFilter="0,0; .5, 1; 1, 1"/>
                                        <p:tgtEl>
                                          <p:spTgt spid="29"/>
                                        </p:tgtEl>
                                      </p:cBhvr>
                                    </p:animEffect>
                                  </p:childTnLst>
                                </p:cTn>
                              </p:par>
                            </p:childTnLst>
                          </p:cTn>
                        </p:par>
                        <p:par>
                          <p:cTn id="44" fill="hold">
                            <p:stCondLst>
                              <p:cond delay="4500"/>
                            </p:stCondLst>
                            <p:childTnLst>
                              <p:par>
                                <p:cTn id="45" presetID="22" presetClass="entr" presetSubtype="1" fill="hold" grpId="0" nodeType="afterEffect">
                                  <p:stCondLst>
                                    <p:cond delay="0"/>
                                  </p:stCondLst>
                                  <p:childTnLst>
                                    <p:set>
                                      <p:cBhvr>
                                        <p:cTn id="46" dur="1" fill="hold">
                                          <p:stCondLst>
                                            <p:cond delay="0"/>
                                          </p:stCondLst>
                                        </p:cTn>
                                        <p:tgtEl>
                                          <p:spTgt spid="25"/>
                                        </p:tgtEl>
                                        <p:attrNameLst>
                                          <p:attrName>style.visibility</p:attrName>
                                        </p:attrNameLst>
                                      </p:cBhvr>
                                      <p:to>
                                        <p:strVal val="visible"/>
                                      </p:to>
                                    </p:set>
                                    <p:animEffect transition="in" filter="wipe(up)">
                                      <p:cBhvr>
                                        <p:cTn id="47" dur="500"/>
                                        <p:tgtEl>
                                          <p:spTgt spid="25"/>
                                        </p:tgtEl>
                                      </p:cBhvr>
                                    </p:animEffect>
                                  </p:childTnLst>
                                </p:cTn>
                              </p:par>
                            </p:childTnLst>
                          </p:cTn>
                        </p:par>
                        <p:par>
                          <p:cTn id="48" fill="hold">
                            <p:stCondLst>
                              <p:cond delay="5000"/>
                            </p:stCondLst>
                            <p:childTnLst>
                              <p:par>
                                <p:cTn id="49" presetID="41" presetClass="entr" presetSubtype="0" fill="hold" grpId="0" nodeType="afterEffect">
                                  <p:stCondLst>
                                    <p:cond delay="0"/>
                                  </p:stCondLst>
                                  <p:iterate type="lt">
                                    <p:tmPct val="10000"/>
                                  </p:iterate>
                                  <p:childTnLst>
                                    <p:set>
                                      <p:cBhvr>
                                        <p:cTn id="50" dur="1" fill="hold">
                                          <p:stCondLst>
                                            <p:cond delay="0"/>
                                          </p:stCondLst>
                                        </p:cTn>
                                        <p:tgtEl>
                                          <p:spTgt spid="30"/>
                                        </p:tgtEl>
                                        <p:attrNameLst>
                                          <p:attrName>style.visibility</p:attrName>
                                        </p:attrNameLst>
                                      </p:cBhvr>
                                      <p:to>
                                        <p:strVal val="visible"/>
                                      </p:to>
                                    </p:set>
                                    <p:anim calcmode="lin" valueType="num">
                                      <p:cBhvr>
                                        <p:cTn id="51" dur="500" fill="hold"/>
                                        <p:tgtEl>
                                          <p:spTgt spid="30"/>
                                        </p:tgtEl>
                                        <p:attrNameLst>
                                          <p:attrName>ppt_x</p:attrName>
                                        </p:attrNameLst>
                                      </p:cBhvr>
                                      <p:tavLst>
                                        <p:tav tm="0">
                                          <p:val>
                                            <p:strVal val="#ppt_x"/>
                                          </p:val>
                                        </p:tav>
                                        <p:tav tm="50000">
                                          <p:val>
                                            <p:strVal val="#ppt_x+.1"/>
                                          </p:val>
                                        </p:tav>
                                        <p:tav tm="100000">
                                          <p:val>
                                            <p:strVal val="#ppt_x"/>
                                          </p:val>
                                        </p:tav>
                                      </p:tavLst>
                                    </p:anim>
                                    <p:anim calcmode="lin" valueType="num">
                                      <p:cBhvr>
                                        <p:cTn id="52" dur="500" fill="hold"/>
                                        <p:tgtEl>
                                          <p:spTgt spid="30"/>
                                        </p:tgtEl>
                                        <p:attrNameLst>
                                          <p:attrName>ppt_y</p:attrName>
                                        </p:attrNameLst>
                                      </p:cBhvr>
                                      <p:tavLst>
                                        <p:tav tm="0">
                                          <p:val>
                                            <p:strVal val="#ppt_y"/>
                                          </p:val>
                                        </p:tav>
                                        <p:tav tm="100000">
                                          <p:val>
                                            <p:strVal val="#ppt_y"/>
                                          </p:val>
                                        </p:tav>
                                      </p:tavLst>
                                    </p:anim>
                                    <p:anim calcmode="lin" valueType="num">
                                      <p:cBhvr>
                                        <p:cTn id="53" dur="500" fill="hold"/>
                                        <p:tgtEl>
                                          <p:spTgt spid="30"/>
                                        </p:tgtEl>
                                        <p:attrNameLst>
                                          <p:attrName>ppt_h</p:attrName>
                                        </p:attrNameLst>
                                      </p:cBhvr>
                                      <p:tavLst>
                                        <p:tav tm="0">
                                          <p:val>
                                            <p:strVal val="#ppt_h/10"/>
                                          </p:val>
                                        </p:tav>
                                        <p:tav tm="50000">
                                          <p:val>
                                            <p:strVal val="#ppt_h+.01"/>
                                          </p:val>
                                        </p:tav>
                                        <p:tav tm="100000">
                                          <p:val>
                                            <p:strVal val="#ppt_h"/>
                                          </p:val>
                                        </p:tav>
                                      </p:tavLst>
                                    </p:anim>
                                    <p:anim calcmode="lin" valueType="num">
                                      <p:cBhvr>
                                        <p:cTn id="54" dur="500" fill="hold"/>
                                        <p:tgtEl>
                                          <p:spTgt spid="30"/>
                                        </p:tgtEl>
                                        <p:attrNameLst>
                                          <p:attrName>ppt_w</p:attrName>
                                        </p:attrNameLst>
                                      </p:cBhvr>
                                      <p:tavLst>
                                        <p:tav tm="0">
                                          <p:val>
                                            <p:strVal val="#ppt_w/10"/>
                                          </p:val>
                                        </p:tav>
                                        <p:tav tm="50000">
                                          <p:val>
                                            <p:strVal val="#ppt_w+.01"/>
                                          </p:val>
                                        </p:tav>
                                        <p:tav tm="100000">
                                          <p:val>
                                            <p:strVal val="#ppt_w"/>
                                          </p:val>
                                        </p:tav>
                                      </p:tavLst>
                                    </p:anim>
                                    <p:animEffect transition="in" filter="fade">
                                      <p:cBhvr>
                                        <p:cTn id="55" dur="500" tmFilter="0,0; .5, 1; 1, 1"/>
                                        <p:tgtEl>
                                          <p:spTgt spid="30"/>
                                        </p:tgtEl>
                                      </p:cBhvr>
                                    </p:animEffect>
                                  </p:childTnLst>
                                </p:cTn>
                              </p:par>
                            </p:childTnLst>
                          </p:cTn>
                        </p:par>
                        <p:par>
                          <p:cTn id="56" fill="hold">
                            <p:stCondLst>
                              <p:cond delay="5750"/>
                            </p:stCondLst>
                            <p:childTnLst>
                              <p:par>
                                <p:cTn id="57" presetID="22" presetClass="entr" presetSubtype="1" fill="hold" grpId="0" nodeType="afterEffect">
                                  <p:stCondLst>
                                    <p:cond delay="0"/>
                                  </p:stCondLst>
                                  <p:childTnLst>
                                    <p:set>
                                      <p:cBhvr>
                                        <p:cTn id="58" dur="1" fill="hold">
                                          <p:stCondLst>
                                            <p:cond delay="0"/>
                                          </p:stCondLst>
                                        </p:cTn>
                                        <p:tgtEl>
                                          <p:spTgt spid="26"/>
                                        </p:tgtEl>
                                        <p:attrNameLst>
                                          <p:attrName>style.visibility</p:attrName>
                                        </p:attrNameLst>
                                      </p:cBhvr>
                                      <p:to>
                                        <p:strVal val="visible"/>
                                      </p:to>
                                    </p:set>
                                    <p:animEffect transition="in" filter="wipe(up)">
                                      <p:cBhvr>
                                        <p:cTn id="59" dur="500"/>
                                        <p:tgtEl>
                                          <p:spTgt spid="26"/>
                                        </p:tgtEl>
                                      </p:cBhvr>
                                    </p:animEffect>
                                  </p:childTnLst>
                                </p:cTn>
                              </p:par>
                            </p:childTnLst>
                          </p:cTn>
                        </p:par>
                        <p:par>
                          <p:cTn id="60" fill="hold">
                            <p:stCondLst>
                              <p:cond delay="6250"/>
                            </p:stCondLst>
                            <p:childTnLst>
                              <p:par>
                                <p:cTn id="61" presetID="41" presetClass="entr" presetSubtype="0" fill="hold" grpId="0" nodeType="afterEffect">
                                  <p:stCondLst>
                                    <p:cond delay="0"/>
                                  </p:stCondLst>
                                  <p:iterate type="lt">
                                    <p:tmPct val="10000"/>
                                  </p:iterate>
                                  <p:childTnLst>
                                    <p:set>
                                      <p:cBhvr>
                                        <p:cTn id="62" dur="1" fill="hold">
                                          <p:stCondLst>
                                            <p:cond delay="0"/>
                                          </p:stCondLst>
                                        </p:cTn>
                                        <p:tgtEl>
                                          <p:spTgt spid="31"/>
                                        </p:tgtEl>
                                        <p:attrNameLst>
                                          <p:attrName>style.visibility</p:attrName>
                                        </p:attrNameLst>
                                      </p:cBhvr>
                                      <p:to>
                                        <p:strVal val="visible"/>
                                      </p:to>
                                    </p:set>
                                    <p:anim calcmode="lin" valueType="num">
                                      <p:cBhvr>
                                        <p:cTn id="63" dur="500" fill="hold"/>
                                        <p:tgtEl>
                                          <p:spTgt spid="31"/>
                                        </p:tgtEl>
                                        <p:attrNameLst>
                                          <p:attrName>ppt_x</p:attrName>
                                        </p:attrNameLst>
                                      </p:cBhvr>
                                      <p:tavLst>
                                        <p:tav tm="0">
                                          <p:val>
                                            <p:strVal val="#ppt_x"/>
                                          </p:val>
                                        </p:tav>
                                        <p:tav tm="50000">
                                          <p:val>
                                            <p:strVal val="#ppt_x+.1"/>
                                          </p:val>
                                        </p:tav>
                                        <p:tav tm="100000">
                                          <p:val>
                                            <p:strVal val="#ppt_x"/>
                                          </p:val>
                                        </p:tav>
                                      </p:tavLst>
                                    </p:anim>
                                    <p:anim calcmode="lin" valueType="num">
                                      <p:cBhvr>
                                        <p:cTn id="64" dur="500" fill="hold"/>
                                        <p:tgtEl>
                                          <p:spTgt spid="31"/>
                                        </p:tgtEl>
                                        <p:attrNameLst>
                                          <p:attrName>ppt_y</p:attrName>
                                        </p:attrNameLst>
                                      </p:cBhvr>
                                      <p:tavLst>
                                        <p:tav tm="0">
                                          <p:val>
                                            <p:strVal val="#ppt_y"/>
                                          </p:val>
                                        </p:tav>
                                        <p:tav tm="100000">
                                          <p:val>
                                            <p:strVal val="#ppt_y"/>
                                          </p:val>
                                        </p:tav>
                                      </p:tavLst>
                                    </p:anim>
                                    <p:anim calcmode="lin" valueType="num">
                                      <p:cBhvr>
                                        <p:cTn id="65" dur="500" fill="hold"/>
                                        <p:tgtEl>
                                          <p:spTgt spid="31"/>
                                        </p:tgtEl>
                                        <p:attrNameLst>
                                          <p:attrName>ppt_h</p:attrName>
                                        </p:attrNameLst>
                                      </p:cBhvr>
                                      <p:tavLst>
                                        <p:tav tm="0">
                                          <p:val>
                                            <p:strVal val="#ppt_h/10"/>
                                          </p:val>
                                        </p:tav>
                                        <p:tav tm="50000">
                                          <p:val>
                                            <p:strVal val="#ppt_h+.01"/>
                                          </p:val>
                                        </p:tav>
                                        <p:tav tm="100000">
                                          <p:val>
                                            <p:strVal val="#ppt_h"/>
                                          </p:val>
                                        </p:tav>
                                      </p:tavLst>
                                    </p:anim>
                                    <p:anim calcmode="lin" valueType="num">
                                      <p:cBhvr>
                                        <p:cTn id="66" dur="500" fill="hold"/>
                                        <p:tgtEl>
                                          <p:spTgt spid="31"/>
                                        </p:tgtEl>
                                        <p:attrNameLst>
                                          <p:attrName>ppt_w</p:attrName>
                                        </p:attrNameLst>
                                      </p:cBhvr>
                                      <p:tavLst>
                                        <p:tav tm="0">
                                          <p:val>
                                            <p:strVal val="#ppt_w/10"/>
                                          </p:val>
                                        </p:tav>
                                        <p:tav tm="50000">
                                          <p:val>
                                            <p:strVal val="#ppt_w+.01"/>
                                          </p:val>
                                        </p:tav>
                                        <p:tav tm="100000">
                                          <p:val>
                                            <p:strVal val="#ppt_w"/>
                                          </p:val>
                                        </p:tav>
                                      </p:tavLst>
                                    </p:anim>
                                    <p:animEffect transition="in" filter="fade">
                                      <p:cBhvr>
                                        <p:cTn id="67" dur="500" tmFilter="0,0; .5, 1; 1, 1"/>
                                        <p:tgtEl>
                                          <p:spTgt spid="31"/>
                                        </p:tgtEl>
                                      </p:cBhvr>
                                    </p:animEffect>
                                  </p:childTnLst>
                                </p:cTn>
                              </p:par>
                            </p:childTnLst>
                          </p:cTn>
                        </p:par>
                        <p:par>
                          <p:cTn id="68" fill="hold">
                            <p:stCondLst>
                              <p:cond delay="7000"/>
                            </p:stCondLst>
                            <p:childTnLst>
                              <p:par>
                                <p:cTn id="69" presetID="22" presetClass="entr" presetSubtype="1" fill="hold" grpId="0" nodeType="afterEffect">
                                  <p:stCondLst>
                                    <p:cond delay="0"/>
                                  </p:stCondLst>
                                  <p:childTnLst>
                                    <p:set>
                                      <p:cBhvr>
                                        <p:cTn id="70" dur="1" fill="hold">
                                          <p:stCondLst>
                                            <p:cond delay="0"/>
                                          </p:stCondLst>
                                        </p:cTn>
                                        <p:tgtEl>
                                          <p:spTgt spid="27"/>
                                        </p:tgtEl>
                                        <p:attrNameLst>
                                          <p:attrName>style.visibility</p:attrName>
                                        </p:attrNameLst>
                                      </p:cBhvr>
                                      <p:to>
                                        <p:strVal val="visible"/>
                                      </p:to>
                                    </p:set>
                                    <p:animEffect transition="in" filter="wipe(up)">
                                      <p:cBhvr>
                                        <p:cTn id="71"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P spid="24" grpId="0"/>
      <p:bldP spid="25" grpId="0"/>
      <p:bldP spid="26" grpId="0"/>
      <p:bldP spid="27" grpId="0"/>
      <p:bldP spid="28" grpId="0"/>
      <p:bldP spid="29" grpId="0"/>
      <p:bldP spid="30" grpId="0"/>
      <p:bldP spid="31"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251520" y="339502"/>
            <a:ext cx="2106234" cy="400110"/>
          </a:xfrm>
          <a:prstGeom prst="rect">
            <a:avLst/>
          </a:prstGeom>
        </p:spPr>
        <p:txBody>
          <a:bodyPr wrap="square">
            <a:spAutoFit/>
          </a:bodyPr>
          <a:lstStyle/>
          <a:p>
            <a:pPr>
              <a:lnSpc>
                <a:spcPct val="100000"/>
              </a:lnSpc>
            </a:pPr>
            <a:r>
              <a:rPr lang="zh-CN" altLang="en-US" sz="2000" dirty="0">
                <a:latin typeface="+mn-ea"/>
                <a:cs typeface="+mn-ea"/>
                <a:sym typeface="+mn-lt"/>
              </a:rPr>
              <a:t>二、标题内容</a:t>
            </a:r>
            <a:endParaRPr lang="zh-CN" altLang="en-US" sz="2000" dirty="0">
              <a:latin typeface="+mn-ea"/>
              <a:cs typeface="+mn-ea"/>
              <a:sym typeface="+mn-lt"/>
            </a:endParaRPr>
          </a:p>
        </p:txBody>
      </p:sp>
      <p:sp>
        <p:nvSpPr>
          <p:cNvPr id="3" name="文本框 7"/>
          <p:cNvSpPr txBox="1">
            <a:spLocks noChangeArrowheads="1"/>
          </p:cNvSpPr>
          <p:nvPr/>
        </p:nvSpPr>
        <p:spPr bwMode="auto">
          <a:xfrm>
            <a:off x="5076056" y="1419619"/>
            <a:ext cx="3528392" cy="777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8597" tIns="44298" rIns="88597" bIns="44298"/>
          <a:lstStyle>
            <a:lvl1pPr>
              <a:defRPr sz="3200">
                <a:solidFill>
                  <a:schemeClr val="tx1"/>
                </a:solidFill>
                <a:latin typeface="Arial Narrow" panose="020B0606020202030204" pitchFamily="34" charset="0"/>
                <a:ea typeface="微软雅黑" panose="020B0503020204020204" pitchFamily="34" charset="-122"/>
              </a:defRPr>
            </a:lvl1pPr>
            <a:lvl2pPr>
              <a:defRPr sz="2800">
                <a:solidFill>
                  <a:schemeClr val="tx1"/>
                </a:solidFill>
                <a:latin typeface="Arial Narrow" panose="020B0606020202030204" pitchFamily="34" charset="0"/>
                <a:ea typeface="微软雅黑" panose="020B0503020204020204" pitchFamily="34" charset="-122"/>
              </a:defRPr>
            </a:lvl2pPr>
            <a:lvl3pPr>
              <a:defRPr sz="2400">
                <a:solidFill>
                  <a:schemeClr val="tx1"/>
                </a:solidFill>
                <a:latin typeface="Arial Narrow" panose="020B0606020202030204" pitchFamily="34" charset="0"/>
                <a:ea typeface="微软雅黑" panose="020B0503020204020204" pitchFamily="34" charset="-122"/>
              </a:defRPr>
            </a:lvl3pPr>
            <a:lvl4pPr>
              <a:defRPr sz="2000">
                <a:solidFill>
                  <a:schemeClr val="tx1"/>
                </a:solidFill>
                <a:latin typeface="Arial Narrow" panose="020B0606020202030204" pitchFamily="34" charset="0"/>
                <a:ea typeface="微软雅黑" panose="020B0503020204020204" pitchFamily="34" charset="-122"/>
              </a:defRPr>
            </a:lvl4pPr>
            <a:lvl5pPr>
              <a:defRPr sz="2000">
                <a:solidFill>
                  <a:schemeClr val="tx1"/>
                </a:solidFill>
                <a:latin typeface="Arial Narrow" panose="020B0606020202030204" pitchFamily="34" charset="0"/>
                <a:ea typeface="微软雅黑" panose="020B0503020204020204" pitchFamily="34" charset="-122"/>
              </a:defRPr>
            </a:lvl5pPr>
            <a:lvl6pPr eaLnBrk="0" fontAlgn="base" hangingPunct="0">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6pPr>
            <a:lvl7pPr eaLnBrk="0" fontAlgn="base" hangingPunct="0">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7pPr>
            <a:lvl8pPr eaLnBrk="0" fontAlgn="base" hangingPunct="0">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8pPr>
            <a:lvl9pPr eaLnBrk="0" fontAlgn="base" hangingPunct="0">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9pPr>
          </a:lstStyle>
          <a:p>
            <a:pPr>
              <a:lnSpc>
                <a:spcPct val="127000"/>
              </a:lnSpc>
            </a:pPr>
            <a:r>
              <a:rPr lang="zh-CN" altLang="en-US" sz="1600" dirty="0">
                <a:solidFill>
                  <a:schemeClr val="tx1">
                    <a:lumMod val="65000"/>
                    <a:lumOff val="35000"/>
                  </a:schemeClr>
                </a:solidFill>
                <a:latin typeface="+mn-ea"/>
                <a:ea typeface="+mn-ea"/>
              </a:rPr>
              <a:t>添加文本信息</a:t>
            </a:r>
            <a:endParaRPr lang="en-US" altLang="zh-CN" sz="1600" dirty="0">
              <a:solidFill>
                <a:schemeClr val="tx1">
                  <a:lumMod val="65000"/>
                  <a:lumOff val="35000"/>
                </a:schemeClr>
              </a:solidFill>
              <a:latin typeface="+mn-ea"/>
              <a:ea typeface="+mn-ea"/>
            </a:endParaRPr>
          </a:p>
          <a:p>
            <a:pPr>
              <a:lnSpc>
                <a:spcPct val="127000"/>
              </a:lnSpc>
              <a:spcBef>
                <a:spcPts val="290"/>
              </a:spcBef>
            </a:pPr>
            <a:r>
              <a:rPr lang="zh-CN" altLang="en-US" sz="1200" dirty="0">
                <a:solidFill>
                  <a:schemeClr val="tx1">
                    <a:lumMod val="65000"/>
                    <a:lumOff val="35000"/>
                  </a:schemeClr>
                </a:solidFill>
                <a:latin typeface="+mn-ea"/>
                <a:ea typeface="+mn-ea"/>
              </a:rPr>
              <a:t>请在此添加文字说明，模板。请在此添加文字说明，模板。</a:t>
            </a:r>
            <a:endParaRPr lang="zh-CN" altLang="en-US" sz="1200" dirty="0">
              <a:solidFill>
                <a:schemeClr val="tx1">
                  <a:lumMod val="65000"/>
                  <a:lumOff val="35000"/>
                </a:schemeClr>
              </a:solidFill>
              <a:latin typeface="+mn-ea"/>
              <a:ea typeface="+mn-ea"/>
            </a:endParaRPr>
          </a:p>
        </p:txBody>
      </p:sp>
      <p:sp>
        <p:nvSpPr>
          <p:cNvPr id="4" name="六边形 3"/>
          <p:cNvSpPr/>
          <p:nvPr/>
        </p:nvSpPr>
        <p:spPr>
          <a:xfrm rot="16200000" flipH="1">
            <a:off x="5199521" y="2425775"/>
            <a:ext cx="388843" cy="372340"/>
          </a:xfrm>
          <a:prstGeom prst="hex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eaVert" lIns="88597" tIns="44298" rIns="88597" bIns="44298" rtlCol="0" anchor="ctr"/>
          <a:lstStyle/>
          <a:p>
            <a:pPr algn="ctr"/>
            <a:r>
              <a:rPr lang="en-US" altLang="zh-CN" sz="1600" dirty="0">
                <a:solidFill>
                  <a:schemeClr val="bg1"/>
                </a:solidFill>
                <a:latin typeface="+mn-ea"/>
              </a:rPr>
              <a:t>1</a:t>
            </a:r>
            <a:endParaRPr lang="zh-CN" altLang="en-US" sz="1600" dirty="0">
              <a:solidFill>
                <a:schemeClr val="bg1"/>
              </a:solidFill>
              <a:latin typeface="+mn-ea"/>
            </a:endParaRPr>
          </a:p>
        </p:txBody>
      </p:sp>
      <p:sp>
        <p:nvSpPr>
          <p:cNvPr id="5" name="文本框 7"/>
          <p:cNvSpPr txBox="1">
            <a:spLocks noChangeArrowheads="1"/>
          </p:cNvSpPr>
          <p:nvPr/>
        </p:nvSpPr>
        <p:spPr bwMode="auto">
          <a:xfrm>
            <a:off x="5580113" y="2377329"/>
            <a:ext cx="2952327" cy="469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8597" tIns="44298" rIns="88597" bIns="44298"/>
          <a:lstStyle>
            <a:lvl1pPr>
              <a:defRPr sz="3200">
                <a:solidFill>
                  <a:schemeClr val="tx1"/>
                </a:solidFill>
                <a:latin typeface="Arial Narrow" panose="020B0606020202030204" pitchFamily="34" charset="0"/>
                <a:ea typeface="微软雅黑" panose="020B0503020204020204" pitchFamily="34" charset="-122"/>
              </a:defRPr>
            </a:lvl1pPr>
            <a:lvl2pPr>
              <a:defRPr sz="2800">
                <a:solidFill>
                  <a:schemeClr val="tx1"/>
                </a:solidFill>
                <a:latin typeface="Arial Narrow" panose="020B0606020202030204" pitchFamily="34" charset="0"/>
                <a:ea typeface="微软雅黑" panose="020B0503020204020204" pitchFamily="34" charset="-122"/>
              </a:defRPr>
            </a:lvl2pPr>
            <a:lvl3pPr>
              <a:defRPr sz="2400">
                <a:solidFill>
                  <a:schemeClr val="tx1"/>
                </a:solidFill>
                <a:latin typeface="Arial Narrow" panose="020B0606020202030204" pitchFamily="34" charset="0"/>
                <a:ea typeface="微软雅黑" panose="020B0503020204020204" pitchFamily="34" charset="-122"/>
              </a:defRPr>
            </a:lvl3pPr>
            <a:lvl4pPr>
              <a:defRPr sz="2000">
                <a:solidFill>
                  <a:schemeClr val="tx1"/>
                </a:solidFill>
                <a:latin typeface="Arial Narrow" panose="020B0606020202030204" pitchFamily="34" charset="0"/>
                <a:ea typeface="微软雅黑" panose="020B0503020204020204" pitchFamily="34" charset="-122"/>
              </a:defRPr>
            </a:lvl4pPr>
            <a:lvl5pPr>
              <a:defRPr sz="2000">
                <a:solidFill>
                  <a:schemeClr val="tx1"/>
                </a:solidFill>
                <a:latin typeface="Arial Narrow" panose="020B0606020202030204" pitchFamily="34" charset="0"/>
                <a:ea typeface="微软雅黑" panose="020B0503020204020204" pitchFamily="34" charset="-122"/>
              </a:defRPr>
            </a:lvl5pPr>
            <a:lvl6pPr eaLnBrk="0" fontAlgn="base" hangingPunct="0">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6pPr>
            <a:lvl7pPr eaLnBrk="0" fontAlgn="base" hangingPunct="0">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7pPr>
            <a:lvl8pPr eaLnBrk="0" fontAlgn="base" hangingPunct="0">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8pPr>
            <a:lvl9pPr eaLnBrk="0" fontAlgn="base" hangingPunct="0">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9pPr>
          </a:lstStyle>
          <a:p>
            <a:r>
              <a:rPr lang="zh-CN" altLang="en-US" sz="1200" dirty="0">
                <a:solidFill>
                  <a:schemeClr val="tx1">
                    <a:lumMod val="65000"/>
                    <a:lumOff val="35000"/>
                  </a:schemeClr>
                </a:solidFill>
                <a:latin typeface="+mn-ea"/>
                <a:ea typeface="+mn-ea"/>
              </a:rPr>
              <a:t>请在此添加文字说明，模板。请在此添加文字说明，模板。</a:t>
            </a:r>
            <a:endParaRPr lang="zh-CN" altLang="en-US" sz="1200" dirty="0">
              <a:solidFill>
                <a:schemeClr val="tx1">
                  <a:lumMod val="65000"/>
                  <a:lumOff val="35000"/>
                </a:schemeClr>
              </a:solidFill>
              <a:latin typeface="+mn-ea"/>
              <a:ea typeface="+mn-ea"/>
            </a:endParaRPr>
          </a:p>
        </p:txBody>
      </p:sp>
      <p:sp>
        <p:nvSpPr>
          <p:cNvPr id="7" name="六边形 6"/>
          <p:cNvSpPr/>
          <p:nvPr/>
        </p:nvSpPr>
        <p:spPr>
          <a:xfrm rot="16200000" flipH="1">
            <a:off x="5199521" y="2939038"/>
            <a:ext cx="388843" cy="372340"/>
          </a:xfrm>
          <a:prstGeom prst="hexag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vert="eaVert" lIns="88597" tIns="44298" rIns="88597" bIns="44298" rtlCol="0" anchor="ctr"/>
          <a:lstStyle/>
          <a:p>
            <a:pPr algn="ctr"/>
            <a:r>
              <a:rPr lang="en-US" altLang="zh-CN" sz="1600" dirty="0">
                <a:solidFill>
                  <a:schemeClr val="bg1"/>
                </a:solidFill>
                <a:latin typeface="+mn-ea"/>
              </a:rPr>
              <a:t>2</a:t>
            </a:r>
            <a:endParaRPr lang="zh-CN" altLang="en-US" sz="1600" dirty="0">
              <a:solidFill>
                <a:schemeClr val="bg1"/>
              </a:solidFill>
              <a:latin typeface="+mn-ea"/>
            </a:endParaRPr>
          </a:p>
        </p:txBody>
      </p:sp>
      <p:sp>
        <p:nvSpPr>
          <p:cNvPr id="8" name="文本框 7"/>
          <p:cNvSpPr txBox="1">
            <a:spLocks noChangeArrowheads="1"/>
          </p:cNvSpPr>
          <p:nvPr/>
        </p:nvSpPr>
        <p:spPr bwMode="auto">
          <a:xfrm>
            <a:off x="5580113" y="2890592"/>
            <a:ext cx="2952327" cy="469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8597" tIns="44298" rIns="88597" bIns="44298"/>
          <a:lstStyle>
            <a:lvl1pPr>
              <a:defRPr sz="3200">
                <a:solidFill>
                  <a:schemeClr val="tx1"/>
                </a:solidFill>
                <a:latin typeface="Arial Narrow" panose="020B0606020202030204" pitchFamily="34" charset="0"/>
                <a:ea typeface="微软雅黑" panose="020B0503020204020204" pitchFamily="34" charset="-122"/>
              </a:defRPr>
            </a:lvl1pPr>
            <a:lvl2pPr>
              <a:defRPr sz="2800">
                <a:solidFill>
                  <a:schemeClr val="tx1"/>
                </a:solidFill>
                <a:latin typeface="Arial Narrow" panose="020B0606020202030204" pitchFamily="34" charset="0"/>
                <a:ea typeface="微软雅黑" panose="020B0503020204020204" pitchFamily="34" charset="-122"/>
              </a:defRPr>
            </a:lvl2pPr>
            <a:lvl3pPr>
              <a:defRPr sz="2400">
                <a:solidFill>
                  <a:schemeClr val="tx1"/>
                </a:solidFill>
                <a:latin typeface="Arial Narrow" panose="020B0606020202030204" pitchFamily="34" charset="0"/>
                <a:ea typeface="微软雅黑" panose="020B0503020204020204" pitchFamily="34" charset="-122"/>
              </a:defRPr>
            </a:lvl3pPr>
            <a:lvl4pPr>
              <a:defRPr sz="2000">
                <a:solidFill>
                  <a:schemeClr val="tx1"/>
                </a:solidFill>
                <a:latin typeface="Arial Narrow" panose="020B0606020202030204" pitchFamily="34" charset="0"/>
                <a:ea typeface="微软雅黑" panose="020B0503020204020204" pitchFamily="34" charset="-122"/>
              </a:defRPr>
            </a:lvl4pPr>
            <a:lvl5pPr>
              <a:defRPr sz="2000">
                <a:solidFill>
                  <a:schemeClr val="tx1"/>
                </a:solidFill>
                <a:latin typeface="Arial Narrow" panose="020B0606020202030204" pitchFamily="34" charset="0"/>
                <a:ea typeface="微软雅黑" panose="020B0503020204020204" pitchFamily="34" charset="-122"/>
              </a:defRPr>
            </a:lvl5pPr>
            <a:lvl6pPr eaLnBrk="0" fontAlgn="base" hangingPunct="0">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6pPr>
            <a:lvl7pPr eaLnBrk="0" fontAlgn="base" hangingPunct="0">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7pPr>
            <a:lvl8pPr eaLnBrk="0" fontAlgn="base" hangingPunct="0">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8pPr>
            <a:lvl9pPr eaLnBrk="0" fontAlgn="base" hangingPunct="0">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9pPr>
          </a:lstStyle>
          <a:p>
            <a:r>
              <a:rPr lang="zh-CN" altLang="en-US" sz="1200" dirty="0">
                <a:solidFill>
                  <a:schemeClr val="tx1">
                    <a:lumMod val="65000"/>
                    <a:lumOff val="35000"/>
                  </a:schemeClr>
                </a:solidFill>
                <a:latin typeface="+mn-ea"/>
                <a:ea typeface="+mn-ea"/>
              </a:rPr>
              <a:t>请在此添加文字说明，模板。请在此添加文字说明，模板。</a:t>
            </a:r>
            <a:endParaRPr lang="zh-CN" altLang="en-US" sz="1200" dirty="0">
              <a:solidFill>
                <a:schemeClr val="tx1">
                  <a:lumMod val="65000"/>
                  <a:lumOff val="35000"/>
                </a:schemeClr>
              </a:solidFill>
              <a:latin typeface="+mn-ea"/>
              <a:ea typeface="+mn-ea"/>
            </a:endParaRPr>
          </a:p>
        </p:txBody>
      </p:sp>
      <p:sp>
        <p:nvSpPr>
          <p:cNvPr id="9" name="六边形 8"/>
          <p:cNvSpPr/>
          <p:nvPr/>
        </p:nvSpPr>
        <p:spPr>
          <a:xfrm rot="16200000" flipH="1">
            <a:off x="5199521" y="3452301"/>
            <a:ext cx="388843" cy="372340"/>
          </a:xfrm>
          <a:prstGeom prst="hexag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vert="eaVert" lIns="88597" tIns="44298" rIns="88597" bIns="44298" rtlCol="0" anchor="ctr"/>
          <a:lstStyle/>
          <a:p>
            <a:pPr algn="ctr"/>
            <a:r>
              <a:rPr lang="en-US" altLang="zh-CN" sz="1600" dirty="0">
                <a:solidFill>
                  <a:schemeClr val="bg1"/>
                </a:solidFill>
                <a:latin typeface="+mn-ea"/>
              </a:rPr>
              <a:t>3</a:t>
            </a:r>
            <a:endParaRPr lang="zh-CN" altLang="en-US" sz="1600" dirty="0">
              <a:solidFill>
                <a:schemeClr val="bg1"/>
              </a:solidFill>
              <a:latin typeface="+mn-ea"/>
            </a:endParaRPr>
          </a:p>
        </p:txBody>
      </p:sp>
      <p:sp>
        <p:nvSpPr>
          <p:cNvPr id="10" name="文本框 7"/>
          <p:cNvSpPr txBox="1">
            <a:spLocks noChangeArrowheads="1"/>
          </p:cNvSpPr>
          <p:nvPr/>
        </p:nvSpPr>
        <p:spPr bwMode="auto">
          <a:xfrm>
            <a:off x="5580113" y="3403855"/>
            <a:ext cx="2952327" cy="469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8597" tIns="44298" rIns="88597" bIns="44298"/>
          <a:lstStyle>
            <a:lvl1pPr>
              <a:defRPr sz="3200">
                <a:solidFill>
                  <a:schemeClr val="tx1"/>
                </a:solidFill>
                <a:latin typeface="Arial Narrow" panose="020B0606020202030204" pitchFamily="34" charset="0"/>
                <a:ea typeface="微软雅黑" panose="020B0503020204020204" pitchFamily="34" charset="-122"/>
              </a:defRPr>
            </a:lvl1pPr>
            <a:lvl2pPr>
              <a:defRPr sz="2800">
                <a:solidFill>
                  <a:schemeClr val="tx1"/>
                </a:solidFill>
                <a:latin typeface="Arial Narrow" panose="020B0606020202030204" pitchFamily="34" charset="0"/>
                <a:ea typeface="微软雅黑" panose="020B0503020204020204" pitchFamily="34" charset="-122"/>
              </a:defRPr>
            </a:lvl2pPr>
            <a:lvl3pPr>
              <a:defRPr sz="2400">
                <a:solidFill>
                  <a:schemeClr val="tx1"/>
                </a:solidFill>
                <a:latin typeface="Arial Narrow" panose="020B0606020202030204" pitchFamily="34" charset="0"/>
                <a:ea typeface="微软雅黑" panose="020B0503020204020204" pitchFamily="34" charset="-122"/>
              </a:defRPr>
            </a:lvl3pPr>
            <a:lvl4pPr>
              <a:defRPr sz="2000">
                <a:solidFill>
                  <a:schemeClr val="tx1"/>
                </a:solidFill>
                <a:latin typeface="Arial Narrow" panose="020B0606020202030204" pitchFamily="34" charset="0"/>
                <a:ea typeface="微软雅黑" panose="020B0503020204020204" pitchFamily="34" charset="-122"/>
              </a:defRPr>
            </a:lvl4pPr>
            <a:lvl5pPr>
              <a:defRPr sz="2000">
                <a:solidFill>
                  <a:schemeClr val="tx1"/>
                </a:solidFill>
                <a:latin typeface="Arial Narrow" panose="020B0606020202030204" pitchFamily="34" charset="0"/>
                <a:ea typeface="微软雅黑" panose="020B0503020204020204" pitchFamily="34" charset="-122"/>
              </a:defRPr>
            </a:lvl5pPr>
            <a:lvl6pPr eaLnBrk="0" fontAlgn="base" hangingPunct="0">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6pPr>
            <a:lvl7pPr eaLnBrk="0" fontAlgn="base" hangingPunct="0">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7pPr>
            <a:lvl8pPr eaLnBrk="0" fontAlgn="base" hangingPunct="0">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8pPr>
            <a:lvl9pPr eaLnBrk="0" fontAlgn="base" hangingPunct="0">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9pPr>
          </a:lstStyle>
          <a:p>
            <a:r>
              <a:rPr lang="zh-CN" altLang="en-US" sz="1200" dirty="0">
                <a:solidFill>
                  <a:schemeClr val="tx1">
                    <a:lumMod val="65000"/>
                    <a:lumOff val="35000"/>
                  </a:schemeClr>
                </a:solidFill>
                <a:latin typeface="+mn-ea"/>
                <a:ea typeface="+mn-ea"/>
              </a:rPr>
              <a:t>请在此添加文字说明，模板。请在此添加文字说明，模板。</a:t>
            </a:r>
            <a:endParaRPr lang="zh-CN" altLang="en-US" sz="1200" dirty="0">
              <a:solidFill>
                <a:schemeClr val="tx1">
                  <a:lumMod val="65000"/>
                  <a:lumOff val="35000"/>
                </a:schemeClr>
              </a:solidFill>
              <a:latin typeface="+mn-ea"/>
              <a:ea typeface="+mn-ea"/>
            </a:endParaRPr>
          </a:p>
        </p:txBody>
      </p:sp>
      <p:sp>
        <p:nvSpPr>
          <p:cNvPr id="11" name="六边形 10"/>
          <p:cNvSpPr/>
          <p:nvPr/>
        </p:nvSpPr>
        <p:spPr>
          <a:xfrm rot="16200000" flipH="1">
            <a:off x="5199521" y="3965565"/>
            <a:ext cx="388843" cy="372340"/>
          </a:xfrm>
          <a:prstGeom prst="hexag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vert="eaVert" lIns="88597" tIns="44298" rIns="88597" bIns="44298" rtlCol="0" anchor="ctr"/>
          <a:lstStyle/>
          <a:p>
            <a:pPr algn="ctr"/>
            <a:r>
              <a:rPr lang="en-US" altLang="zh-CN" sz="1600" dirty="0">
                <a:solidFill>
                  <a:schemeClr val="bg1"/>
                </a:solidFill>
                <a:latin typeface="+mn-ea"/>
              </a:rPr>
              <a:t>4</a:t>
            </a:r>
            <a:endParaRPr lang="zh-CN" altLang="en-US" sz="1600" dirty="0">
              <a:solidFill>
                <a:schemeClr val="bg1"/>
              </a:solidFill>
              <a:latin typeface="+mn-ea"/>
            </a:endParaRPr>
          </a:p>
        </p:txBody>
      </p:sp>
      <p:sp>
        <p:nvSpPr>
          <p:cNvPr id="12" name="文本框 7"/>
          <p:cNvSpPr txBox="1">
            <a:spLocks noChangeArrowheads="1"/>
          </p:cNvSpPr>
          <p:nvPr/>
        </p:nvSpPr>
        <p:spPr bwMode="auto">
          <a:xfrm>
            <a:off x="5580113" y="3917119"/>
            <a:ext cx="2952327" cy="469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8597" tIns="44298" rIns="88597" bIns="44298"/>
          <a:lstStyle>
            <a:lvl1pPr>
              <a:defRPr sz="3200">
                <a:solidFill>
                  <a:schemeClr val="tx1"/>
                </a:solidFill>
                <a:latin typeface="Arial Narrow" panose="020B0606020202030204" pitchFamily="34" charset="0"/>
                <a:ea typeface="微软雅黑" panose="020B0503020204020204" pitchFamily="34" charset="-122"/>
              </a:defRPr>
            </a:lvl1pPr>
            <a:lvl2pPr>
              <a:defRPr sz="2800">
                <a:solidFill>
                  <a:schemeClr val="tx1"/>
                </a:solidFill>
                <a:latin typeface="Arial Narrow" panose="020B0606020202030204" pitchFamily="34" charset="0"/>
                <a:ea typeface="微软雅黑" panose="020B0503020204020204" pitchFamily="34" charset="-122"/>
              </a:defRPr>
            </a:lvl2pPr>
            <a:lvl3pPr>
              <a:defRPr sz="2400">
                <a:solidFill>
                  <a:schemeClr val="tx1"/>
                </a:solidFill>
                <a:latin typeface="Arial Narrow" panose="020B0606020202030204" pitchFamily="34" charset="0"/>
                <a:ea typeface="微软雅黑" panose="020B0503020204020204" pitchFamily="34" charset="-122"/>
              </a:defRPr>
            </a:lvl3pPr>
            <a:lvl4pPr>
              <a:defRPr sz="2000">
                <a:solidFill>
                  <a:schemeClr val="tx1"/>
                </a:solidFill>
                <a:latin typeface="Arial Narrow" panose="020B0606020202030204" pitchFamily="34" charset="0"/>
                <a:ea typeface="微软雅黑" panose="020B0503020204020204" pitchFamily="34" charset="-122"/>
              </a:defRPr>
            </a:lvl4pPr>
            <a:lvl5pPr>
              <a:defRPr sz="2000">
                <a:solidFill>
                  <a:schemeClr val="tx1"/>
                </a:solidFill>
                <a:latin typeface="Arial Narrow" panose="020B0606020202030204" pitchFamily="34" charset="0"/>
                <a:ea typeface="微软雅黑" panose="020B0503020204020204" pitchFamily="34" charset="-122"/>
              </a:defRPr>
            </a:lvl5pPr>
            <a:lvl6pPr eaLnBrk="0" fontAlgn="base" hangingPunct="0">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6pPr>
            <a:lvl7pPr eaLnBrk="0" fontAlgn="base" hangingPunct="0">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7pPr>
            <a:lvl8pPr eaLnBrk="0" fontAlgn="base" hangingPunct="0">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8pPr>
            <a:lvl9pPr eaLnBrk="0" fontAlgn="base" hangingPunct="0">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9pPr>
          </a:lstStyle>
          <a:p>
            <a:r>
              <a:rPr lang="zh-CN" altLang="en-US" sz="1200" dirty="0">
                <a:solidFill>
                  <a:schemeClr val="tx1">
                    <a:lumMod val="65000"/>
                    <a:lumOff val="35000"/>
                  </a:schemeClr>
                </a:solidFill>
                <a:latin typeface="+mn-ea"/>
                <a:ea typeface="+mn-ea"/>
              </a:rPr>
              <a:t>请在此添加文字说明，模板。请在此添加文字说明，模板。</a:t>
            </a:r>
            <a:endParaRPr lang="zh-CN" altLang="en-US" sz="1200" dirty="0">
              <a:solidFill>
                <a:schemeClr val="tx1">
                  <a:lumMod val="65000"/>
                  <a:lumOff val="35000"/>
                </a:schemeClr>
              </a:solidFill>
              <a:latin typeface="+mn-ea"/>
              <a:ea typeface="+mn-ea"/>
            </a:endParaRPr>
          </a:p>
        </p:txBody>
      </p:sp>
      <p:sp>
        <p:nvSpPr>
          <p:cNvPr id="13" name="矩形 12"/>
          <p:cNvSpPr/>
          <p:nvPr/>
        </p:nvSpPr>
        <p:spPr bwMode="auto">
          <a:xfrm>
            <a:off x="755576" y="1707654"/>
            <a:ext cx="2016224" cy="1224136"/>
          </a:xfrm>
          <a:prstGeom prst="rect">
            <a:avLst/>
          </a:prstGeom>
          <a:blipFill>
            <a:blip r:embed="rId1"/>
            <a:stretch>
              <a:fillRect/>
            </a:stretch>
          </a:blipFill>
          <a:ln w="15875">
            <a:noFill/>
          </a:ln>
          <a:effectLst/>
        </p:spPr>
        <p:txBody>
          <a:bodyPr vert="horz" wrap="square" lIns="91440" tIns="45720" rIns="91440" bIns="45720" numCol="1" rtlCol="0" anchor="t" anchorCtr="0" compatLnSpc="1"/>
          <a:lstStyle/>
          <a:p>
            <a:pPr algn="ctr"/>
            <a:endParaRPr lang="zh-CN" altLang="en-US"/>
          </a:p>
        </p:txBody>
      </p:sp>
      <p:sp>
        <p:nvSpPr>
          <p:cNvPr id="14" name="矩形 13"/>
          <p:cNvSpPr/>
          <p:nvPr/>
        </p:nvSpPr>
        <p:spPr bwMode="auto">
          <a:xfrm>
            <a:off x="2843808" y="1707654"/>
            <a:ext cx="2016224" cy="1224136"/>
          </a:xfrm>
          <a:prstGeom prst="rect">
            <a:avLst/>
          </a:prstGeom>
          <a:blipFill>
            <a:blip r:embed="rId2"/>
            <a:stretch>
              <a:fillRect/>
            </a:stretch>
          </a:blipFill>
          <a:ln w="15875">
            <a:noFill/>
          </a:ln>
          <a:effectLst/>
        </p:spPr>
        <p:txBody>
          <a:bodyPr vert="horz" wrap="square" lIns="91440" tIns="45720" rIns="91440" bIns="45720" numCol="1" rtlCol="0" anchor="t" anchorCtr="0" compatLnSpc="1"/>
          <a:lstStyle/>
          <a:p>
            <a:pPr algn="ctr"/>
            <a:endParaRPr lang="zh-CN" altLang="en-US"/>
          </a:p>
        </p:txBody>
      </p:sp>
      <p:sp>
        <p:nvSpPr>
          <p:cNvPr id="15" name="矩形 14"/>
          <p:cNvSpPr/>
          <p:nvPr/>
        </p:nvSpPr>
        <p:spPr bwMode="auto">
          <a:xfrm>
            <a:off x="755576" y="3003798"/>
            <a:ext cx="2016224" cy="1224136"/>
          </a:xfrm>
          <a:prstGeom prst="rect">
            <a:avLst/>
          </a:prstGeom>
          <a:blipFill>
            <a:blip r:embed="rId3"/>
            <a:stretch>
              <a:fillRect/>
            </a:stretch>
          </a:blipFill>
          <a:ln w="15875">
            <a:noFill/>
          </a:ln>
          <a:effectLst/>
        </p:spPr>
        <p:txBody>
          <a:bodyPr vert="horz" wrap="square" lIns="91440" tIns="45720" rIns="91440" bIns="45720" numCol="1" rtlCol="0" anchor="t" anchorCtr="0" compatLnSpc="1"/>
          <a:lstStyle/>
          <a:p>
            <a:pPr algn="ctr"/>
            <a:endParaRPr lang="zh-CN" altLang="en-US"/>
          </a:p>
        </p:txBody>
      </p:sp>
      <p:sp>
        <p:nvSpPr>
          <p:cNvPr id="16" name="矩形 15"/>
          <p:cNvSpPr/>
          <p:nvPr/>
        </p:nvSpPr>
        <p:spPr bwMode="auto">
          <a:xfrm>
            <a:off x="2843808" y="3003798"/>
            <a:ext cx="2016224" cy="1224136"/>
          </a:xfrm>
          <a:prstGeom prst="rect">
            <a:avLst/>
          </a:prstGeom>
          <a:blipFill>
            <a:blip r:embed="rId4"/>
            <a:stretch>
              <a:fillRect/>
            </a:stretch>
          </a:blipFill>
          <a:ln w="15875">
            <a:noFill/>
          </a:ln>
          <a:effectLst/>
        </p:spPr>
        <p:txBody>
          <a:bodyPr vert="horz" wrap="square" lIns="91440" tIns="45720" rIns="91440" bIns="45720" numCol="1" rtlCol="0" anchor="t" anchorCtr="0" compatLnSpc="1"/>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300" fill="hold"/>
                                        <p:tgtEl>
                                          <p:spTgt spid="13"/>
                                        </p:tgtEl>
                                        <p:attrNameLst>
                                          <p:attrName>ppt_w</p:attrName>
                                        </p:attrNameLst>
                                      </p:cBhvr>
                                      <p:tavLst>
                                        <p:tav tm="0">
                                          <p:val>
                                            <p:fltVal val="0"/>
                                          </p:val>
                                        </p:tav>
                                        <p:tav tm="100000">
                                          <p:val>
                                            <p:strVal val="#ppt_w"/>
                                          </p:val>
                                        </p:tav>
                                      </p:tavLst>
                                    </p:anim>
                                    <p:anim calcmode="lin" valueType="num">
                                      <p:cBhvr>
                                        <p:cTn id="8" dur="300" fill="hold"/>
                                        <p:tgtEl>
                                          <p:spTgt spid="13"/>
                                        </p:tgtEl>
                                        <p:attrNameLst>
                                          <p:attrName>ppt_h</p:attrName>
                                        </p:attrNameLst>
                                      </p:cBhvr>
                                      <p:tavLst>
                                        <p:tav tm="0">
                                          <p:val>
                                            <p:fltVal val="0"/>
                                          </p:val>
                                        </p:tav>
                                        <p:tav tm="100000">
                                          <p:val>
                                            <p:strVal val="#ppt_h"/>
                                          </p:val>
                                        </p:tav>
                                      </p:tavLst>
                                    </p:anim>
                                    <p:animEffect transition="in" filter="fade">
                                      <p:cBhvr>
                                        <p:cTn id="9" dur="300"/>
                                        <p:tgtEl>
                                          <p:spTgt spid="13"/>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p:cTn id="13" dur="300" fill="hold"/>
                                        <p:tgtEl>
                                          <p:spTgt spid="14"/>
                                        </p:tgtEl>
                                        <p:attrNameLst>
                                          <p:attrName>ppt_w</p:attrName>
                                        </p:attrNameLst>
                                      </p:cBhvr>
                                      <p:tavLst>
                                        <p:tav tm="0">
                                          <p:val>
                                            <p:fltVal val="0"/>
                                          </p:val>
                                        </p:tav>
                                        <p:tav tm="100000">
                                          <p:val>
                                            <p:strVal val="#ppt_w"/>
                                          </p:val>
                                        </p:tav>
                                      </p:tavLst>
                                    </p:anim>
                                    <p:anim calcmode="lin" valueType="num">
                                      <p:cBhvr>
                                        <p:cTn id="14" dur="300" fill="hold"/>
                                        <p:tgtEl>
                                          <p:spTgt spid="14"/>
                                        </p:tgtEl>
                                        <p:attrNameLst>
                                          <p:attrName>ppt_h</p:attrName>
                                        </p:attrNameLst>
                                      </p:cBhvr>
                                      <p:tavLst>
                                        <p:tav tm="0">
                                          <p:val>
                                            <p:fltVal val="0"/>
                                          </p:val>
                                        </p:tav>
                                        <p:tav tm="100000">
                                          <p:val>
                                            <p:strVal val="#ppt_h"/>
                                          </p:val>
                                        </p:tav>
                                      </p:tavLst>
                                    </p:anim>
                                    <p:animEffect transition="in" filter="fade">
                                      <p:cBhvr>
                                        <p:cTn id="15" dur="300"/>
                                        <p:tgtEl>
                                          <p:spTgt spid="14"/>
                                        </p:tgtEl>
                                      </p:cBhvr>
                                    </p:animEffect>
                                  </p:childTnLst>
                                </p:cTn>
                              </p:par>
                            </p:childTnLst>
                          </p:cTn>
                        </p:par>
                        <p:par>
                          <p:cTn id="16" fill="hold">
                            <p:stCondLst>
                              <p:cond delay="1000"/>
                            </p:stCondLst>
                            <p:childTnLst>
                              <p:par>
                                <p:cTn id="17" presetID="53" presetClass="entr" presetSubtype="16" fill="hold" grpId="0" nodeType="afterEffect">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cBhvr>
                                        <p:cTn id="19" dur="300" fill="hold"/>
                                        <p:tgtEl>
                                          <p:spTgt spid="15"/>
                                        </p:tgtEl>
                                        <p:attrNameLst>
                                          <p:attrName>ppt_w</p:attrName>
                                        </p:attrNameLst>
                                      </p:cBhvr>
                                      <p:tavLst>
                                        <p:tav tm="0">
                                          <p:val>
                                            <p:fltVal val="0"/>
                                          </p:val>
                                        </p:tav>
                                        <p:tav tm="100000">
                                          <p:val>
                                            <p:strVal val="#ppt_w"/>
                                          </p:val>
                                        </p:tav>
                                      </p:tavLst>
                                    </p:anim>
                                    <p:anim calcmode="lin" valueType="num">
                                      <p:cBhvr>
                                        <p:cTn id="20" dur="300" fill="hold"/>
                                        <p:tgtEl>
                                          <p:spTgt spid="15"/>
                                        </p:tgtEl>
                                        <p:attrNameLst>
                                          <p:attrName>ppt_h</p:attrName>
                                        </p:attrNameLst>
                                      </p:cBhvr>
                                      <p:tavLst>
                                        <p:tav tm="0">
                                          <p:val>
                                            <p:fltVal val="0"/>
                                          </p:val>
                                        </p:tav>
                                        <p:tav tm="100000">
                                          <p:val>
                                            <p:strVal val="#ppt_h"/>
                                          </p:val>
                                        </p:tav>
                                      </p:tavLst>
                                    </p:anim>
                                    <p:animEffect transition="in" filter="fade">
                                      <p:cBhvr>
                                        <p:cTn id="21" dur="300"/>
                                        <p:tgtEl>
                                          <p:spTgt spid="15"/>
                                        </p:tgtEl>
                                      </p:cBhvr>
                                    </p:animEffect>
                                  </p:childTnLst>
                                </p:cTn>
                              </p:par>
                            </p:childTnLst>
                          </p:cTn>
                        </p:par>
                        <p:par>
                          <p:cTn id="22" fill="hold">
                            <p:stCondLst>
                              <p:cond delay="1500"/>
                            </p:stCondLst>
                            <p:childTnLst>
                              <p:par>
                                <p:cTn id="23" presetID="53" presetClass="entr" presetSubtype="16" fill="hold" grpId="0" nodeType="afterEffect">
                                  <p:stCondLst>
                                    <p:cond delay="0"/>
                                  </p:stCondLst>
                                  <p:childTnLst>
                                    <p:set>
                                      <p:cBhvr>
                                        <p:cTn id="24" dur="1" fill="hold">
                                          <p:stCondLst>
                                            <p:cond delay="0"/>
                                          </p:stCondLst>
                                        </p:cTn>
                                        <p:tgtEl>
                                          <p:spTgt spid="16"/>
                                        </p:tgtEl>
                                        <p:attrNameLst>
                                          <p:attrName>style.visibility</p:attrName>
                                        </p:attrNameLst>
                                      </p:cBhvr>
                                      <p:to>
                                        <p:strVal val="visible"/>
                                      </p:to>
                                    </p:set>
                                    <p:anim calcmode="lin" valueType="num">
                                      <p:cBhvr>
                                        <p:cTn id="25" dur="300" fill="hold"/>
                                        <p:tgtEl>
                                          <p:spTgt spid="16"/>
                                        </p:tgtEl>
                                        <p:attrNameLst>
                                          <p:attrName>ppt_w</p:attrName>
                                        </p:attrNameLst>
                                      </p:cBhvr>
                                      <p:tavLst>
                                        <p:tav tm="0">
                                          <p:val>
                                            <p:fltVal val="0"/>
                                          </p:val>
                                        </p:tav>
                                        <p:tav tm="100000">
                                          <p:val>
                                            <p:strVal val="#ppt_w"/>
                                          </p:val>
                                        </p:tav>
                                      </p:tavLst>
                                    </p:anim>
                                    <p:anim calcmode="lin" valueType="num">
                                      <p:cBhvr>
                                        <p:cTn id="26" dur="300" fill="hold"/>
                                        <p:tgtEl>
                                          <p:spTgt spid="16"/>
                                        </p:tgtEl>
                                        <p:attrNameLst>
                                          <p:attrName>ppt_h</p:attrName>
                                        </p:attrNameLst>
                                      </p:cBhvr>
                                      <p:tavLst>
                                        <p:tav tm="0">
                                          <p:val>
                                            <p:fltVal val="0"/>
                                          </p:val>
                                        </p:tav>
                                        <p:tav tm="100000">
                                          <p:val>
                                            <p:strVal val="#ppt_h"/>
                                          </p:val>
                                        </p:tav>
                                      </p:tavLst>
                                    </p:anim>
                                    <p:animEffect transition="in" filter="fade">
                                      <p:cBhvr>
                                        <p:cTn id="27" dur="300"/>
                                        <p:tgtEl>
                                          <p:spTgt spid="16"/>
                                        </p:tgtEl>
                                      </p:cBhvr>
                                    </p:animEffect>
                                  </p:childTnLst>
                                </p:cTn>
                              </p:par>
                            </p:childTnLst>
                          </p:cTn>
                        </p:par>
                        <p:par>
                          <p:cTn id="28" fill="hold">
                            <p:stCondLst>
                              <p:cond delay="2000"/>
                            </p:stCondLst>
                            <p:childTnLst>
                              <p:par>
                                <p:cTn id="29" presetID="22" presetClass="entr" presetSubtype="8" fill="hold" grpId="0" nodeType="after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wipe(left)">
                                      <p:cBhvr>
                                        <p:cTn id="31" dur="500"/>
                                        <p:tgtEl>
                                          <p:spTgt spid="3"/>
                                        </p:tgtEl>
                                      </p:cBhvr>
                                    </p:animEffect>
                                  </p:childTnLst>
                                </p:cTn>
                              </p:par>
                            </p:childTnLst>
                          </p:cTn>
                        </p:par>
                        <p:par>
                          <p:cTn id="32" fill="hold">
                            <p:stCondLst>
                              <p:cond delay="2500"/>
                            </p:stCondLst>
                            <p:childTnLst>
                              <p:par>
                                <p:cTn id="33" presetID="31" presetClass="entr" presetSubtype="0" fill="hold" grpId="0" nodeType="afterEffect">
                                  <p:stCondLst>
                                    <p:cond delay="0"/>
                                  </p:stCondLst>
                                  <p:childTnLst>
                                    <p:set>
                                      <p:cBhvr>
                                        <p:cTn id="34" dur="1" fill="hold">
                                          <p:stCondLst>
                                            <p:cond delay="0"/>
                                          </p:stCondLst>
                                        </p:cTn>
                                        <p:tgtEl>
                                          <p:spTgt spid="4"/>
                                        </p:tgtEl>
                                        <p:attrNameLst>
                                          <p:attrName>style.visibility</p:attrName>
                                        </p:attrNameLst>
                                      </p:cBhvr>
                                      <p:to>
                                        <p:strVal val="visible"/>
                                      </p:to>
                                    </p:set>
                                    <p:anim calcmode="lin" valueType="num">
                                      <p:cBhvr>
                                        <p:cTn id="35" dur="750" fill="hold"/>
                                        <p:tgtEl>
                                          <p:spTgt spid="4"/>
                                        </p:tgtEl>
                                        <p:attrNameLst>
                                          <p:attrName>ppt_w</p:attrName>
                                        </p:attrNameLst>
                                      </p:cBhvr>
                                      <p:tavLst>
                                        <p:tav tm="0">
                                          <p:val>
                                            <p:fltVal val="0"/>
                                          </p:val>
                                        </p:tav>
                                        <p:tav tm="100000">
                                          <p:val>
                                            <p:strVal val="#ppt_w"/>
                                          </p:val>
                                        </p:tav>
                                      </p:tavLst>
                                    </p:anim>
                                    <p:anim calcmode="lin" valueType="num">
                                      <p:cBhvr>
                                        <p:cTn id="36" dur="750" fill="hold"/>
                                        <p:tgtEl>
                                          <p:spTgt spid="4"/>
                                        </p:tgtEl>
                                        <p:attrNameLst>
                                          <p:attrName>ppt_h</p:attrName>
                                        </p:attrNameLst>
                                      </p:cBhvr>
                                      <p:tavLst>
                                        <p:tav tm="0">
                                          <p:val>
                                            <p:fltVal val="0"/>
                                          </p:val>
                                        </p:tav>
                                        <p:tav tm="100000">
                                          <p:val>
                                            <p:strVal val="#ppt_h"/>
                                          </p:val>
                                        </p:tav>
                                      </p:tavLst>
                                    </p:anim>
                                    <p:anim calcmode="lin" valueType="num">
                                      <p:cBhvr>
                                        <p:cTn id="37" dur="750" fill="hold"/>
                                        <p:tgtEl>
                                          <p:spTgt spid="4"/>
                                        </p:tgtEl>
                                        <p:attrNameLst>
                                          <p:attrName>style.rotation</p:attrName>
                                        </p:attrNameLst>
                                      </p:cBhvr>
                                      <p:tavLst>
                                        <p:tav tm="0">
                                          <p:val>
                                            <p:fltVal val="90"/>
                                          </p:val>
                                        </p:tav>
                                        <p:tav tm="100000">
                                          <p:val>
                                            <p:fltVal val="0"/>
                                          </p:val>
                                        </p:tav>
                                      </p:tavLst>
                                    </p:anim>
                                    <p:animEffect transition="in" filter="fade">
                                      <p:cBhvr>
                                        <p:cTn id="38" dur="750"/>
                                        <p:tgtEl>
                                          <p:spTgt spid="4"/>
                                        </p:tgtEl>
                                      </p:cBhvr>
                                    </p:animEffect>
                                  </p:childTnLst>
                                </p:cTn>
                              </p:par>
                            </p:childTnLst>
                          </p:cTn>
                        </p:par>
                        <p:par>
                          <p:cTn id="39" fill="hold">
                            <p:stCondLst>
                              <p:cond delay="3500"/>
                            </p:stCondLst>
                            <p:childTnLst>
                              <p:par>
                                <p:cTn id="40" presetID="22" presetClass="entr" presetSubtype="8" fill="hold" grpId="0" nodeType="afterEffect">
                                  <p:stCondLst>
                                    <p:cond delay="0"/>
                                  </p:stCondLst>
                                  <p:childTnLst>
                                    <p:set>
                                      <p:cBhvr>
                                        <p:cTn id="41" dur="1" fill="hold">
                                          <p:stCondLst>
                                            <p:cond delay="0"/>
                                          </p:stCondLst>
                                        </p:cTn>
                                        <p:tgtEl>
                                          <p:spTgt spid="5"/>
                                        </p:tgtEl>
                                        <p:attrNameLst>
                                          <p:attrName>style.visibility</p:attrName>
                                        </p:attrNameLst>
                                      </p:cBhvr>
                                      <p:to>
                                        <p:strVal val="visible"/>
                                      </p:to>
                                    </p:set>
                                    <p:animEffect transition="in" filter="wipe(left)">
                                      <p:cBhvr>
                                        <p:cTn id="42" dur="500"/>
                                        <p:tgtEl>
                                          <p:spTgt spid="5"/>
                                        </p:tgtEl>
                                      </p:cBhvr>
                                    </p:animEffect>
                                  </p:childTnLst>
                                </p:cTn>
                              </p:par>
                            </p:childTnLst>
                          </p:cTn>
                        </p:par>
                        <p:par>
                          <p:cTn id="43" fill="hold">
                            <p:stCondLst>
                              <p:cond delay="4000"/>
                            </p:stCondLst>
                            <p:childTnLst>
                              <p:par>
                                <p:cTn id="44" presetID="31" presetClass="entr" presetSubtype="0" fill="hold" grpId="0" nodeType="afterEffect">
                                  <p:stCondLst>
                                    <p:cond delay="0"/>
                                  </p:stCondLst>
                                  <p:childTnLst>
                                    <p:set>
                                      <p:cBhvr>
                                        <p:cTn id="45" dur="1" fill="hold">
                                          <p:stCondLst>
                                            <p:cond delay="0"/>
                                          </p:stCondLst>
                                        </p:cTn>
                                        <p:tgtEl>
                                          <p:spTgt spid="7"/>
                                        </p:tgtEl>
                                        <p:attrNameLst>
                                          <p:attrName>style.visibility</p:attrName>
                                        </p:attrNameLst>
                                      </p:cBhvr>
                                      <p:to>
                                        <p:strVal val="visible"/>
                                      </p:to>
                                    </p:set>
                                    <p:anim calcmode="lin" valueType="num">
                                      <p:cBhvr>
                                        <p:cTn id="46" dur="750" fill="hold"/>
                                        <p:tgtEl>
                                          <p:spTgt spid="7"/>
                                        </p:tgtEl>
                                        <p:attrNameLst>
                                          <p:attrName>ppt_w</p:attrName>
                                        </p:attrNameLst>
                                      </p:cBhvr>
                                      <p:tavLst>
                                        <p:tav tm="0">
                                          <p:val>
                                            <p:fltVal val="0"/>
                                          </p:val>
                                        </p:tav>
                                        <p:tav tm="100000">
                                          <p:val>
                                            <p:strVal val="#ppt_w"/>
                                          </p:val>
                                        </p:tav>
                                      </p:tavLst>
                                    </p:anim>
                                    <p:anim calcmode="lin" valueType="num">
                                      <p:cBhvr>
                                        <p:cTn id="47" dur="750" fill="hold"/>
                                        <p:tgtEl>
                                          <p:spTgt spid="7"/>
                                        </p:tgtEl>
                                        <p:attrNameLst>
                                          <p:attrName>ppt_h</p:attrName>
                                        </p:attrNameLst>
                                      </p:cBhvr>
                                      <p:tavLst>
                                        <p:tav tm="0">
                                          <p:val>
                                            <p:fltVal val="0"/>
                                          </p:val>
                                        </p:tav>
                                        <p:tav tm="100000">
                                          <p:val>
                                            <p:strVal val="#ppt_h"/>
                                          </p:val>
                                        </p:tav>
                                      </p:tavLst>
                                    </p:anim>
                                    <p:anim calcmode="lin" valueType="num">
                                      <p:cBhvr>
                                        <p:cTn id="48" dur="750" fill="hold"/>
                                        <p:tgtEl>
                                          <p:spTgt spid="7"/>
                                        </p:tgtEl>
                                        <p:attrNameLst>
                                          <p:attrName>style.rotation</p:attrName>
                                        </p:attrNameLst>
                                      </p:cBhvr>
                                      <p:tavLst>
                                        <p:tav tm="0">
                                          <p:val>
                                            <p:fltVal val="90"/>
                                          </p:val>
                                        </p:tav>
                                        <p:tav tm="100000">
                                          <p:val>
                                            <p:fltVal val="0"/>
                                          </p:val>
                                        </p:tav>
                                      </p:tavLst>
                                    </p:anim>
                                    <p:animEffect transition="in" filter="fade">
                                      <p:cBhvr>
                                        <p:cTn id="49" dur="750"/>
                                        <p:tgtEl>
                                          <p:spTgt spid="7"/>
                                        </p:tgtEl>
                                      </p:cBhvr>
                                    </p:animEffect>
                                  </p:childTnLst>
                                </p:cTn>
                              </p:par>
                            </p:childTnLst>
                          </p:cTn>
                        </p:par>
                        <p:par>
                          <p:cTn id="50" fill="hold">
                            <p:stCondLst>
                              <p:cond delay="5000"/>
                            </p:stCondLst>
                            <p:childTnLst>
                              <p:par>
                                <p:cTn id="51" presetID="22" presetClass="entr" presetSubtype="8" fill="hold" grpId="0" nodeType="afterEffect">
                                  <p:stCondLst>
                                    <p:cond delay="0"/>
                                  </p:stCondLst>
                                  <p:childTnLst>
                                    <p:set>
                                      <p:cBhvr>
                                        <p:cTn id="52" dur="1" fill="hold">
                                          <p:stCondLst>
                                            <p:cond delay="0"/>
                                          </p:stCondLst>
                                        </p:cTn>
                                        <p:tgtEl>
                                          <p:spTgt spid="8"/>
                                        </p:tgtEl>
                                        <p:attrNameLst>
                                          <p:attrName>style.visibility</p:attrName>
                                        </p:attrNameLst>
                                      </p:cBhvr>
                                      <p:to>
                                        <p:strVal val="visible"/>
                                      </p:to>
                                    </p:set>
                                    <p:animEffect transition="in" filter="wipe(left)">
                                      <p:cBhvr>
                                        <p:cTn id="53" dur="500"/>
                                        <p:tgtEl>
                                          <p:spTgt spid="8"/>
                                        </p:tgtEl>
                                      </p:cBhvr>
                                    </p:animEffect>
                                  </p:childTnLst>
                                </p:cTn>
                              </p:par>
                            </p:childTnLst>
                          </p:cTn>
                        </p:par>
                        <p:par>
                          <p:cTn id="54" fill="hold">
                            <p:stCondLst>
                              <p:cond delay="5500"/>
                            </p:stCondLst>
                            <p:childTnLst>
                              <p:par>
                                <p:cTn id="55" presetID="31" presetClass="entr" presetSubtype="0" fill="hold" grpId="0" nodeType="afterEffect">
                                  <p:stCondLst>
                                    <p:cond delay="0"/>
                                  </p:stCondLst>
                                  <p:childTnLst>
                                    <p:set>
                                      <p:cBhvr>
                                        <p:cTn id="56" dur="1" fill="hold">
                                          <p:stCondLst>
                                            <p:cond delay="0"/>
                                          </p:stCondLst>
                                        </p:cTn>
                                        <p:tgtEl>
                                          <p:spTgt spid="9"/>
                                        </p:tgtEl>
                                        <p:attrNameLst>
                                          <p:attrName>style.visibility</p:attrName>
                                        </p:attrNameLst>
                                      </p:cBhvr>
                                      <p:to>
                                        <p:strVal val="visible"/>
                                      </p:to>
                                    </p:set>
                                    <p:anim calcmode="lin" valueType="num">
                                      <p:cBhvr>
                                        <p:cTn id="57" dur="750" fill="hold"/>
                                        <p:tgtEl>
                                          <p:spTgt spid="9"/>
                                        </p:tgtEl>
                                        <p:attrNameLst>
                                          <p:attrName>ppt_w</p:attrName>
                                        </p:attrNameLst>
                                      </p:cBhvr>
                                      <p:tavLst>
                                        <p:tav tm="0">
                                          <p:val>
                                            <p:fltVal val="0"/>
                                          </p:val>
                                        </p:tav>
                                        <p:tav tm="100000">
                                          <p:val>
                                            <p:strVal val="#ppt_w"/>
                                          </p:val>
                                        </p:tav>
                                      </p:tavLst>
                                    </p:anim>
                                    <p:anim calcmode="lin" valueType="num">
                                      <p:cBhvr>
                                        <p:cTn id="58" dur="750" fill="hold"/>
                                        <p:tgtEl>
                                          <p:spTgt spid="9"/>
                                        </p:tgtEl>
                                        <p:attrNameLst>
                                          <p:attrName>ppt_h</p:attrName>
                                        </p:attrNameLst>
                                      </p:cBhvr>
                                      <p:tavLst>
                                        <p:tav tm="0">
                                          <p:val>
                                            <p:fltVal val="0"/>
                                          </p:val>
                                        </p:tav>
                                        <p:tav tm="100000">
                                          <p:val>
                                            <p:strVal val="#ppt_h"/>
                                          </p:val>
                                        </p:tav>
                                      </p:tavLst>
                                    </p:anim>
                                    <p:anim calcmode="lin" valueType="num">
                                      <p:cBhvr>
                                        <p:cTn id="59" dur="750" fill="hold"/>
                                        <p:tgtEl>
                                          <p:spTgt spid="9"/>
                                        </p:tgtEl>
                                        <p:attrNameLst>
                                          <p:attrName>style.rotation</p:attrName>
                                        </p:attrNameLst>
                                      </p:cBhvr>
                                      <p:tavLst>
                                        <p:tav tm="0">
                                          <p:val>
                                            <p:fltVal val="90"/>
                                          </p:val>
                                        </p:tav>
                                        <p:tav tm="100000">
                                          <p:val>
                                            <p:fltVal val="0"/>
                                          </p:val>
                                        </p:tav>
                                      </p:tavLst>
                                    </p:anim>
                                    <p:animEffect transition="in" filter="fade">
                                      <p:cBhvr>
                                        <p:cTn id="60" dur="750"/>
                                        <p:tgtEl>
                                          <p:spTgt spid="9"/>
                                        </p:tgtEl>
                                      </p:cBhvr>
                                    </p:animEffect>
                                  </p:childTnLst>
                                </p:cTn>
                              </p:par>
                            </p:childTnLst>
                          </p:cTn>
                        </p:par>
                        <p:par>
                          <p:cTn id="61" fill="hold">
                            <p:stCondLst>
                              <p:cond delay="6500"/>
                            </p:stCondLst>
                            <p:childTnLst>
                              <p:par>
                                <p:cTn id="62" presetID="22" presetClass="entr" presetSubtype="8" fill="hold" grpId="0" nodeType="afterEffect">
                                  <p:stCondLst>
                                    <p:cond delay="0"/>
                                  </p:stCondLst>
                                  <p:childTnLst>
                                    <p:set>
                                      <p:cBhvr>
                                        <p:cTn id="63" dur="1" fill="hold">
                                          <p:stCondLst>
                                            <p:cond delay="0"/>
                                          </p:stCondLst>
                                        </p:cTn>
                                        <p:tgtEl>
                                          <p:spTgt spid="10"/>
                                        </p:tgtEl>
                                        <p:attrNameLst>
                                          <p:attrName>style.visibility</p:attrName>
                                        </p:attrNameLst>
                                      </p:cBhvr>
                                      <p:to>
                                        <p:strVal val="visible"/>
                                      </p:to>
                                    </p:set>
                                    <p:animEffect transition="in" filter="wipe(left)">
                                      <p:cBhvr>
                                        <p:cTn id="64" dur="500"/>
                                        <p:tgtEl>
                                          <p:spTgt spid="10"/>
                                        </p:tgtEl>
                                      </p:cBhvr>
                                    </p:animEffect>
                                  </p:childTnLst>
                                </p:cTn>
                              </p:par>
                            </p:childTnLst>
                          </p:cTn>
                        </p:par>
                        <p:par>
                          <p:cTn id="65" fill="hold">
                            <p:stCondLst>
                              <p:cond delay="7000"/>
                            </p:stCondLst>
                            <p:childTnLst>
                              <p:par>
                                <p:cTn id="66" presetID="31" presetClass="entr" presetSubtype="0" fill="hold" grpId="0" nodeType="afterEffect">
                                  <p:stCondLst>
                                    <p:cond delay="0"/>
                                  </p:stCondLst>
                                  <p:childTnLst>
                                    <p:set>
                                      <p:cBhvr>
                                        <p:cTn id="67" dur="1" fill="hold">
                                          <p:stCondLst>
                                            <p:cond delay="0"/>
                                          </p:stCondLst>
                                        </p:cTn>
                                        <p:tgtEl>
                                          <p:spTgt spid="11"/>
                                        </p:tgtEl>
                                        <p:attrNameLst>
                                          <p:attrName>style.visibility</p:attrName>
                                        </p:attrNameLst>
                                      </p:cBhvr>
                                      <p:to>
                                        <p:strVal val="visible"/>
                                      </p:to>
                                    </p:set>
                                    <p:anim calcmode="lin" valueType="num">
                                      <p:cBhvr>
                                        <p:cTn id="68" dur="750" fill="hold"/>
                                        <p:tgtEl>
                                          <p:spTgt spid="11"/>
                                        </p:tgtEl>
                                        <p:attrNameLst>
                                          <p:attrName>ppt_w</p:attrName>
                                        </p:attrNameLst>
                                      </p:cBhvr>
                                      <p:tavLst>
                                        <p:tav tm="0">
                                          <p:val>
                                            <p:fltVal val="0"/>
                                          </p:val>
                                        </p:tav>
                                        <p:tav tm="100000">
                                          <p:val>
                                            <p:strVal val="#ppt_w"/>
                                          </p:val>
                                        </p:tav>
                                      </p:tavLst>
                                    </p:anim>
                                    <p:anim calcmode="lin" valueType="num">
                                      <p:cBhvr>
                                        <p:cTn id="69" dur="750" fill="hold"/>
                                        <p:tgtEl>
                                          <p:spTgt spid="11"/>
                                        </p:tgtEl>
                                        <p:attrNameLst>
                                          <p:attrName>ppt_h</p:attrName>
                                        </p:attrNameLst>
                                      </p:cBhvr>
                                      <p:tavLst>
                                        <p:tav tm="0">
                                          <p:val>
                                            <p:fltVal val="0"/>
                                          </p:val>
                                        </p:tav>
                                        <p:tav tm="100000">
                                          <p:val>
                                            <p:strVal val="#ppt_h"/>
                                          </p:val>
                                        </p:tav>
                                      </p:tavLst>
                                    </p:anim>
                                    <p:anim calcmode="lin" valueType="num">
                                      <p:cBhvr>
                                        <p:cTn id="70" dur="750" fill="hold"/>
                                        <p:tgtEl>
                                          <p:spTgt spid="11"/>
                                        </p:tgtEl>
                                        <p:attrNameLst>
                                          <p:attrName>style.rotation</p:attrName>
                                        </p:attrNameLst>
                                      </p:cBhvr>
                                      <p:tavLst>
                                        <p:tav tm="0">
                                          <p:val>
                                            <p:fltVal val="90"/>
                                          </p:val>
                                        </p:tav>
                                        <p:tav tm="100000">
                                          <p:val>
                                            <p:fltVal val="0"/>
                                          </p:val>
                                        </p:tav>
                                      </p:tavLst>
                                    </p:anim>
                                    <p:animEffect transition="in" filter="fade">
                                      <p:cBhvr>
                                        <p:cTn id="71" dur="750"/>
                                        <p:tgtEl>
                                          <p:spTgt spid="11"/>
                                        </p:tgtEl>
                                      </p:cBhvr>
                                    </p:animEffect>
                                  </p:childTnLst>
                                </p:cTn>
                              </p:par>
                            </p:childTnLst>
                          </p:cTn>
                        </p:par>
                        <p:par>
                          <p:cTn id="72" fill="hold">
                            <p:stCondLst>
                              <p:cond delay="8000"/>
                            </p:stCondLst>
                            <p:childTnLst>
                              <p:par>
                                <p:cTn id="73" presetID="22" presetClass="entr" presetSubtype="8" fill="hold" grpId="0" nodeType="afterEffect">
                                  <p:stCondLst>
                                    <p:cond delay="0"/>
                                  </p:stCondLst>
                                  <p:childTnLst>
                                    <p:set>
                                      <p:cBhvr>
                                        <p:cTn id="74" dur="1" fill="hold">
                                          <p:stCondLst>
                                            <p:cond delay="0"/>
                                          </p:stCondLst>
                                        </p:cTn>
                                        <p:tgtEl>
                                          <p:spTgt spid="12"/>
                                        </p:tgtEl>
                                        <p:attrNameLst>
                                          <p:attrName>style.visibility</p:attrName>
                                        </p:attrNameLst>
                                      </p:cBhvr>
                                      <p:to>
                                        <p:strVal val="visible"/>
                                      </p:to>
                                    </p:set>
                                    <p:animEffect transition="in" filter="wipe(left)">
                                      <p:cBhvr>
                                        <p:cTn id="7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animBg="1"/>
      <p:bldP spid="5" grpId="0"/>
      <p:bldP spid="7" grpId="0" animBg="1"/>
      <p:bldP spid="8" grpId="0"/>
      <p:bldP spid="9" grpId="0" animBg="1"/>
      <p:bldP spid="10" grpId="0"/>
      <p:bldP spid="11" grpId="0" animBg="1"/>
      <p:bldP spid="12" grpId="0"/>
      <p:bldP spid="13" grpId="0" animBg="1"/>
      <p:bldP spid="14" grpId="0" animBg="1"/>
      <p:bldP spid="15" grpId="0" animBg="1"/>
      <p:bldP spid="1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251520" y="339502"/>
            <a:ext cx="2106234" cy="400110"/>
          </a:xfrm>
          <a:prstGeom prst="rect">
            <a:avLst/>
          </a:prstGeom>
        </p:spPr>
        <p:txBody>
          <a:bodyPr wrap="square">
            <a:spAutoFit/>
          </a:bodyPr>
          <a:lstStyle/>
          <a:p>
            <a:pPr>
              <a:lnSpc>
                <a:spcPct val="100000"/>
              </a:lnSpc>
            </a:pPr>
            <a:r>
              <a:rPr lang="zh-CN" altLang="en-US" sz="2000" dirty="0">
                <a:latin typeface="+mn-ea"/>
                <a:cs typeface="+mn-ea"/>
                <a:sym typeface="+mn-lt"/>
              </a:rPr>
              <a:t>二、标题内容</a:t>
            </a:r>
            <a:endParaRPr lang="zh-CN" altLang="en-US" sz="2000" dirty="0">
              <a:latin typeface="+mn-ea"/>
              <a:cs typeface="+mn-ea"/>
              <a:sym typeface="+mn-lt"/>
            </a:endParaRPr>
          </a:p>
        </p:txBody>
      </p:sp>
      <p:grpSp>
        <p:nvGrpSpPr>
          <p:cNvPr id="3" name="组合 39"/>
          <p:cNvGrpSpPr/>
          <p:nvPr/>
        </p:nvGrpSpPr>
        <p:grpSpPr>
          <a:xfrm>
            <a:off x="1115616" y="1783448"/>
            <a:ext cx="779057" cy="600075"/>
            <a:chOff x="4525013" y="1808163"/>
            <a:chExt cx="1782762" cy="1373187"/>
          </a:xfrm>
          <a:solidFill>
            <a:schemeClr val="accent1"/>
          </a:solidFill>
        </p:grpSpPr>
        <p:sp>
          <p:nvSpPr>
            <p:cNvPr id="4" name="Freeform 8"/>
            <p:cNvSpPr/>
            <p:nvPr/>
          </p:nvSpPr>
          <p:spPr bwMode="auto">
            <a:xfrm>
              <a:off x="4525013" y="1808163"/>
              <a:ext cx="1187450" cy="1373187"/>
            </a:xfrm>
            <a:custGeom>
              <a:avLst/>
              <a:gdLst>
                <a:gd name="T0" fmla="*/ 0 w 1240"/>
                <a:gd name="T1" fmla="*/ 0 h 1434"/>
                <a:gd name="T2" fmla="*/ 1136953689 w 1240"/>
                <a:gd name="T3" fmla="*/ 658313892 h 1434"/>
                <a:gd name="T4" fmla="*/ 0 w 1240"/>
                <a:gd name="T5" fmla="*/ 1314793994 h 1434"/>
                <a:gd name="T6" fmla="*/ 305326912 w 1240"/>
                <a:gd name="T7" fmla="*/ 658313892 h 1434"/>
                <a:gd name="T8" fmla="*/ 0 w 1240"/>
                <a:gd name="T9" fmla="*/ 0 h 14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40" h="1434">
                  <a:moveTo>
                    <a:pt x="0" y="0"/>
                  </a:moveTo>
                  <a:lnTo>
                    <a:pt x="1240" y="718"/>
                  </a:lnTo>
                  <a:lnTo>
                    <a:pt x="0" y="1434"/>
                  </a:lnTo>
                  <a:lnTo>
                    <a:pt x="333" y="718"/>
                  </a:lnTo>
                  <a:lnTo>
                    <a:pt x="0" y="0"/>
                  </a:lnTo>
                  <a:close/>
                </a:path>
              </a:pathLst>
            </a:custGeom>
            <a:grpFill/>
            <a:ln>
              <a:noFill/>
            </a:ln>
          </p:spPr>
          <p:txBody>
            <a:bodyPr/>
            <a:lstStyle/>
            <a:p>
              <a:endParaRPr lang="zh-CN" altLang="en-US" sz="2400">
                <a:solidFill>
                  <a:schemeClr val="tx1">
                    <a:lumMod val="65000"/>
                    <a:lumOff val="35000"/>
                  </a:schemeClr>
                </a:solidFill>
                <a:latin typeface="+mn-ea"/>
              </a:endParaRPr>
            </a:p>
          </p:txBody>
        </p:sp>
        <p:sp>
          <p:nvSpPr>
            <p:cNvPr id="5" name="Freeform 9"/>
            <p:cNvSpPr/>
            <p:nvPr/>
          </p:nvSpPr>
          <p:spPr bwMode="auto">
            <a:xfrm>
              <a:off x="5120325" y="1808163"/>
              <a:ext cx="1187450" cy="1373187"/>
            </a:xfrm>
            <a:custGeom>
              <a:avLst/>
              <a:gdLst>
                <a:gd name="T0" fmla="*/ 0 w 1240"/>
                <a:gd name="T1" fmla="*/ 0 h 1434"/>
                <a:gd name="T2" fmla="*/ 99942112 w 1240"/>
                <a:gd name="T3" fmla="*/ 214547541 h 1434"/>
                <a:gd name="T4" fmla="*/ 866469816 w 1240"/>
                <a:gd name="T5" fmla="*/ 658313892 h 1434"/>
                <a:gd name="T6" fmla="*/ 99942112 w 1240"/>
                <a:gd name="T7" fmla="*/ 1100246453 h 1434"/>
                <a:gd name="T8" fmla="*/ 0 w 1240"/>
                <a:gd name="T9" fmla="*/ 1314793994 h 1434"/>
                <a:gd name="T10" fmla="*/ 1136954646 w 1240"/>
                <a:gd name="T11" fmla="*/ 658313892 h 1434"/>
                <a:gd name="T12" fmla="*/ 0 w 1240"/>
                <a:gd name="T13" fmla="*/ 0 h 143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40" h="1434">
                  <a:moveTo>
                    <a:pt x="0" y="0"/>
                  </a:moveTo>
                  <a:lnTo>
                    <a:pt x="109" y="234"/>
                  </a:lnTo>
                  <a:lnTo>
                    <a:pt x="945" y="718"/>
                  </a:lnTo>
                  <a:lnTo>
                    <a:pt x="109" y="1200"/>
                  </a:lnTo>
                  <a:lnTo>
                    <a:pt x="0" y="1434"/>
                  </a:lnTo>
                  <a:lnTo>
                    <a:pt x="1240" y="718"/>
                  </a:lnTo>
                  <a:lnTo>
                    <a:pt x="0" y="0"/>
                  </a:lnTo>
                  <a:close/>
                </a:path>
              </a:pathLst>
            </a:custGeom>
            <a:grpFill/>
            <a:ln>
              <a:noFill/>
            </a:ln>
          </p:spPr>
          <p:txBody>
            <a:bodyPr/>
            <a:lstStyle/>
            <a:p>
              <a:endParaRPr lang="zh-CN" altLang="en-US" sz="2400">
                <a:solidFill>
                  <a:schemeClr val="tx1">
                    <a:lumMod val="65000"/>
                    <a:lumOff val="35000"/>
                  </a:schemeClr>
                </a:solidFill>
                <a:latin typeface="+mn-ea"/>
              </a:endParaRPr>
            </a:p>
          </p:txBody>
        </p:sp>
        <p:sp>
          <p:nvSpPr>
            <p:cNvPr id="7" name="Freeform 21"/>
            <p:cNvSpPr/>
            <p:nvPr/>
          </p:nvSpPr>
          <p:spPr bwMode="auto">
            <a:xfrm>
              <a:off x="5220338" y="2398713"/>
              <a:ext cx="211137" cy="209550"/>
            </a:xfrm>
            <a:custGeom>
              <a:avLst/>
              <a:gdLst>
                <a:gd name="T0" fmla="*/ 165266259 w 129"/>
                <a:gd name="T1" fmla="*/ 0 h 128"/>
                <a:gd name="T2" fmla="*/ 63974511 w 129"/>
                <a:gd name="T3" fmla="*/ 47967305 h 128"/>
                <a:gd name="T4" fmla="*/ 63974511 w 129"/>
                <a:gd name="T5" fmla="*/ 277142972 h 128"/>
                <a:gd name="T6" fmla="*/ 295881500 w 129"/>
                <a:gd name="T7" fmla="*/ 277142972 h 128"/>
                <a:gd name="T8" fmla="*/ 343861974 w 129"/>
                <a:gd name="T9" fmla="*/ 175879571 h 128"/>
                <a:gd name="T10" fmla="*/ 165266259 w 129"/>
                <a:gd name="T11" fmla="*/ 175879571 h 128"/>
                <a:gd name="T12" fmla="*/ 165266259 w 129"/>
                <a:gd name="T13" fmla="*/ 0 h 12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9" h="128">
                  <a:moveTo>
                    <a:pt x="62" y="0"/>
                  </a:moveTo>
                  <a:cubicBezTo>
                    <a:pt x="48" y="1"/>
                    <a:pt x="35" y="7"/>
                    <a:pt x="24" y="18"/>
                  </a:cubicBezTo>
                  <a:cubicBezTo>
                    <a:pt x="0" y="42"/>
                    <a:pt x="0" y="80"/>
                    <a:pt x="24" y="104"/>
                  </a:cubicBezTo>
                  <a:cubicBezTo>
                    <a:pt x="48" y="128"/>
                    <a:pt x="87" y="128"/>
                    <a:pt x="111" y="104"/>
                  </a:cubicBezTo>
                  <a:cubicBezTo>
                    <a:pt x="122" y="94"/>
                    <a:pt x="127" y="80"/>
                    <a:pt x="129" y="66"/>
                  </a:cubicBezTo>
                  <a:cubicBezTo>
                    <a:pt x="62" y="66"/>
                    <a:pt x="62" y="66"/>
                    <a:pt x="62" y="66"/>
                  </a:cubicBezTo>
                  <a:lnTo>
                    <a:pt x="6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solidFill>
                  <a:schemeClr val="tx1">
                    <a:lumMod val="65000"/>
                    <a:lumOff val="35000"/>
                  </a:schemeClr>
                </a:solidFill>
                <a:latin typeface="+mn-ea"/>
              </a:endParaRPr>
            </a:p>
          </p:txBody>
        </p:sp>
        <p:sp>
          <p:nvSpPr>
            <p:cNvPr id="8" name="Freeform 22"/>
            <p:cNvSpPr/>
            <p:nvPr/>
          </p:nvSpPr>
          <p:spPr bwMode="auto">
            <a:xfrm>
              <a:off x="5337813" y="2381250"/>
              <a:ext cx="109537" cy="109538"/>
            </a:xfrm>
            <a:custGeom>
              <a:avLst/>
              <a:gdLst>
                <a:gd name="T0" fmla="*/ 126971102 w 68"/>
                <a:gd name="T1" fmla="*/ 51824361 h 68"/>
                <a:gd name="T2" fmla="*/ 0 w 68"/>
                <a:gd name="T3" fmla="*/ 5182114 h 68"/>
                <a:gd name="T4" fmla="*/ 0 w 68"/>
                <a:gd name="T5" fmla="*/ 176203149 h 68"/>
                <a:gd name="T6" fmla="*/ 171022695 w 68"/>
                <a:gd name="T7" fmla="*/ 176203149 h 68"/>
                <a:gd name="T8" fmla="*/ 126971102 w 68"/>
                <a:gd name="T9" fmla="*/ 51824361 h 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8" h="68">
                  <a:moveTo>
                    <a:pt x="49" y="20"/>
                  </a:moveTo>
                  <a:cubicBezTo>
                    <a:pt x="35" y="6"/>
                    <a:pt x="18" y="0"/>
                    <a:pt x="0" y="2"/>
                  </a:cubicBezTo>
                  <a:cubicBezTo>
                    <a:pt x="0" y="68"/>
                    <a:pt x="0" y="68"/>
                    <a:pt x="0" y="68"/>
                  </a:cubicBezTo>
                  <a:cubicBezTo>
                    <a:pt x="66" y="68"/>
                    <a:pt x="66" y="68"/>
                    <a:pt x="66" y="68"/>
                  </a:cubicBezTo>
                  <a:cubicBezTo>
                    <a:pt x="68" y="51"/>
                    <a:pt x="62" y="33"/>
                    <a:pt x="49"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solidFill>
                  <a:schemeClr val="tx1">
                    <a:lumMod val="65000"/>
                    <a:lumOff val="35000"/>
                  </a:schemeClr>
                </a:solidFill>
                <a:latin typeface="+mn-ea"/>
              </a:endParaRPr>
            </a:p>
          </p:txBody>
        </p:sp>
      </p:grpSp>
      <p:sp>
        <p:nvSpPr>
          <p:cNvPr id="9" name="1"/>
          <p:cNvSpPr/>
          <p:nvPr>
            <p:custDataLst>
              <p:tags r:id="rId1"/>
            </p:custDataLst>
          </p:nvPr>
        </p:nvSpPr>
        <p:spPr>
          <a:xfrm>
            <a:off x="2228177" y="2020567"/>
            <a:ext cx="5191959" cy="398571"/>
          </a:xfrm>
          <a:prstGeom prst="rect">
            <a:avLst/>
          </a:prstGeom>
          <a:ln w="12700">
            <a:miter lim="400000"/>
          </a:ln>
        </p:spPr>
        <p:txBody>
          <a:bodyPr wrap="square" lIns="19050" tIns="19050" rIns="19050" bIns="19050" anchor="ctr">
            <a:spAutoFit/>
          </a:bodyPr>
          <a:lstStyle>
            <a:lvl1pPr algn="l">
              <a:lnSpc>
                <a:spcPct val="130000"/>
              </a:lnSpc>
              <a:defRPr sz="2400">
                <a:solidFill>
                  <a:srgbClr val="53585F"/>
                </a:solidFill>
                <a:latin typeface="Lato Light"/>
                <a:ea typeface="Lato Light"/>
                <a:cs typeface="Lato Light"/>
                <a:sym typeface="Lato Light"/>
              </a:defRPr>
            </a:lvl1pPr>
          </a:lstStyle>
          <a:p>
            <a:r>
              <a:rPr lang="zh-CN" altLang="en-US" sz="900" dirty="0">
                <a:solidFill>
                  <a:schemeClr val="tx1">
                    <a:lumMod val="65000"/>
                    <a:lumOff val="35000"/>
                  </a:schemeClr>
                </a:solidFill>
                <a:latin typeface="+mn-ea"/>
                <a:ea typeface="+mn-ea"/>
              </a:rPr>
              <a:t>您的内容打在这里，或者通过复制您的文本后，在此框中选择粘贴，并选择只保留文字。您的内容打在这里，或者通过复制您的文本后，在此框中选择粘贴，并选择只保留文字。</a:t>
            </a:r>
            <a:endParaRPr lang="zh-CN" altLang="en-US" sz="900" dirty="0">
              <a:solidFill>
                <a:schemeClr val="tx1">
                  <a:lumMod val="65000"/>
                  <a:lumOff val="35000"/>
                </a:schemeClr>
              </a:solidFill>
              <a:latin typeface="+mn-ea"/>
              <a:ea typeface="+mn-ea"/>
            </a:endParaRPr>
          </a:p>
        </p:txBody>
      </p:sp>
      <p:sp>
        <p:nvSpPr>
          <p:cNvPr id="10" name="1"/>
          <p:cNvSpPr/>
          <p:nvPr>
            <p:custDataLst>
              <p:tags r:id="rId2"/>
            </p:custDataLst>
          </p:nvPr>
        </p:nvSpPr>
        <p:spPr>
          <a:xfrm>
            <a:off x="2228178" y="1664459"/>
            <a:ext cx="1577355" cy="315471"/>
          </a:xfrm>
          <a:prstGeom prst="rect">
            <a:avLst/>
          </a:prstGeom>
          <a:ln w="12700">
            <a:miter lim="400000"/>
          </a:ln>
        </p:spPr>
        <p:txBody>
          <a:bodyPr wrap="none" lIns="19050" tIns="19050" rIns="19050" bIns="19050" anchor="ctr">
            <a:spAutoFit/>
          </a:bodyPr>
          <a:lstStyle>
            <a:lvl1pPr algn="l">
              <a:defRPr sz="4000">
                <a:solidFill>
                  <a:srgbClr val="A6AAA9"/>
                </a:solidFill>
                <a:latin typeface="Lato Light"/>
                <a:ea typeface="Lato Light"/>
                <a:cs typeface="Lato Light"/>
                <a:sym typeface="Lato Light"/>
              </a:defRPr>
            </a:lvl1pPr>
          </a:lstStyle>
          <a:p>
            <a:pPr defTabSz="597535">
              <a:lnSpc>
                <a:spcPct val="120000"/>
              </a:lnSpc>
              <a:spcBef>
                <a:spcPct val="20000"/>
              </a:spcBef>
              <a:defRPr/>
            </a:pPr>
            <a:r>
              <a:rPr lang="zh-CN" altLang="en-US" sz="1500" dirty="0">
                <a:solidFill>
                  <a:schemeClr val="tx1">
                    <a:lumMod val="65000"/>
                    <a:lumOff val="35000"/>
                  </a:schemeClr>
                </a:solidFill>
                <a:latin typeface="+mn-ea"/>
                <a:ea typeface="+mn-ea"/>
                <a:sym typeface="Arial" panose="020B0604020202020204" pitchFamily="34" charset="0"/>
              </a:rPr>
              <a:t>单击此处输入标题</a:t>
            </a:r>
            <a:endParaRPr lang="es-ES_tradnl" altLang="zh-CN" sz="825" dirty="0">
              <a:solidFill>
                <a:schemeClr val="tx1">
                  <a:lumMod val="65000"/>
                  <a:lumOff val="35000"/>
                </a:schemeClr>
              </a:solidFill>
              <a:latin typeface="+mn-ea"/>
              <a:ea typeface="+mn-ea"/>
              <a:sym typeface="Arial" panose="020B0604020202020204" pitchFamily="34" charset="0"/>
            </a:endParaRPr>
          </a:p>
        </p:txBody>
      </p:sp>
      <p:grpSp>
        <p:nvGrpSpPr>
          <p:cNvPr id="11" name="组合 39"/>
          <p:cNvGrpSpPr/>
          <p:nvPr/>
        </p:nvGrpSpPr>
        <p:grpSpPr>
          <a:xfrm>
            <a:off x="1776567" y="3126718"/>
            <a:ext cx="779057" cy="600075"/>
            <a:chOff x="4525013" y="1808163"/>
            <a:chExt cx="1782762" cy="1373187"/>
          </a:xfrm>
          <a:solidFill>
            <a:schemeClr val="accent2"/>
          </a:solidFill>
        </p:grpSpPr>
        <p:sp>
          <p:nvSpPr>
            <p:cNvPr id="12" name="Freeform 8"/>
            <p:cNvSpPr/>
            <p:nvPr/>
          </p:nvSpPr>
          <p:spPr bwMode="auto">
            <a:xfrm>
              <a:off x="4525013" y="1808163"/>
              <a:ext cx="1187450" cy="1373187"/>
            </a:xfrm>
            <a:custGeom>
              <a:avLst/>
              <a:gdLst>
                <a:gd name="T0" fmla="*/ 0 w 1240"/>
                <a:gd name="T1" fmla="*/ 0 h 1434"/>
                <a:gd name="T2" fmla="*/ 1136953689 w 1240"/>
                <a:gd name="T3" fmla="*/ 658313892 h 1434"/>
                <a:gd name="T4" fmla="*/ 0 w 1240"/>
                <a:gd name="T5" fmla="*/ 1314793994 h 1434"/>
                <a:gd name="T6" fmla="*/ 305326912 w 1240"/>
                <a:gd name="T7" fmla="*/ 658313892 h 1434"/>
                <a:gd name="T8" fmla="*/ 0 w 1240"/>
                <a:gd name="T9" fmla="*/ 0 h 14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40" h="1434">
                  <a:moveTo>
                    <a:pt x="0" y="0"/>
                  </a:moveTo>
                  <a:lnTo>
                    <a:pt x="1240" y="718"/>
                  </a:lnTo>
                  <a:lnTo>
                    <a:pt x="0" y="1434"/>
                  </a:lnTo>
                  <a:lnTo>
                    <a:pt x="333" y="718"/>
                  </a:lnTo>
                  <a:lnTo>
                    <a:pt x="0" y="0"/>
                  </a:lnTo>
                  <a:close/>
                </a:path>
              </a:pathLst>
            </a:custGeom>
            <a:grpFill/>
            <a:ln>
              <a:noFill/>
            </a:ln>
          </p:spPr>
          <p:txBody>
            <a:bodyPr/>
            <a:lstStyle/>
            <a:p>
              <a:endParaRPr lang="zh-CN" altLang="en-US" sz="2400">
                <a:solidFill>
                  <a:schemeClr val="tx1">
                    <a:lumMod val="65000"/>
                    <a:lumOff val="35000"/>
                  </a:schemeClr>
                </a:solidFill>
                <a:latin typeface="+mn-ea"/>
              </a:endParaRPr>
            </a:p>
          </p:txBody>
        </p:sp>
        <p:sp>
          <p:nvSpPr>
            <p:cNvPr id="13" name="Freeform 9"/>
            <p:cNvSpPr/>
            <p:nvPr/>
          </p:nvSpPr>
          <p:spPr bwMode="auto">
            <a:xfrm>
              <a:off x="5120325" y="1808163"/>
              <a:ext cx="1187450" cy="1373187"/>
            </a:xfrm>
            <a:custGeom>
              <a:avLst/>
              <a:gdLst>
                <a:gd name="T0" fmla="*/ 0 w 1240"/>
                <a:gd name="T1" fmla="*/ 0 h 1434"/>
                <a:gd name="T2" fmla="*/ 99942112 w 1240"/>
                <a:gd name="T3" fmla="*/ 214547541 h 1434"/>
                <a:gd name="T4" fmla="*/ 866469816 w 1240"/>
                <a:gd name="T5" fmla="*/ 658313892 h 1434"/>
                <a:gd name="T6" fmla="*/ 99942112 w 1240"/>
                <a:gd name="T7" fmla="*/ 1100246453 h 1434"/>
                <a:gd name="T8" fmla="*/ 0 w 1240"/>
                <a:gd name="T9" fmla="*/ 1314793994 h 1434"/>
                <a:gd name="T10" fmla="*/ 1136954646 w 1240"/>
                <a:gd name="T11" fmla="*/ 658313892 h 1434"/>
                <a:gd name="T12" fmla="*/ 0 w 1240"/>
                <a:gd name="T13" fmla="*/ 0 h 143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40" h="1434">
                  <a:moveTo>
                    <a:pt x="0" y="0"/>
                  </a:moveTo>
                  <a:lnTo>
                    <a:pt x="109" y="234"/>
                  </a:lnTo>
                  <a:lnTo>
                    <a:pt x="945" y="718"/>
                  </a:lnTo>
                  <a:lnTo>
                    <a:pt x="109" y="1200"/>
                  </a:lnTo>
                  <a:lnTo>
                    <a:pt x="0" y="1434"/>
                  </a:lnTo>
                  <a:lnTo>
                    <a:pt x="1240" y="718"/>
                  </a:lnTo>
                  <a:lnTo>
                    <a:pt x="0" y="0"/>
                  </a:lnTo>
                  <a:close/>
                </a:path>
              </a:pathLst>
            </a:custGeom>
            <a:grpFill/>
            <a:ln>
              <a:noFill/>
            </a:ln>
          </p:spPr>
          <p:txBody>
            <a:bodyPr/>
            <a:lstStyle/>
            <a:p>
              <a:endParaRPr lang="zh-CN" altLang="en-US" sz="2400">
                <a:solidFill>
                  <a:schemeClr val="tx1">
                    <a:lumMod val="65000"/>
                    <a:lumOff val="35000"/>
                  </a:schemeClr>
                </a:solidFill>
                <a:latin typeface="+mn-ea"/>
              </a:endParaRPr>
            </a:p>
          </p:txBody>
        </p:sp>
        <p:sp>
          <p:nvSpPr>
            <p:cNvPr id="14" name="Freeform 21"/>
            <p:cNvSpPr/>
            <p:nvPr/>
          </p:nvSpPr>
          <p:spPr bwMode="auto">
            <a:xfrm>
              <a:off x="5220338" y="2398713"/>
              <a:ext cx="211137" cy="209550"/>
            </a:xfrm>
            <a:custGeom>
              <a:avLst/>
              <a:gdLst>
                <a:gd name="T0" fmla="*/ 165266259 w 129"/>
                <a:gd name="T1" fmla="*/ 0 h 128"/>
                <a:gd name="T2" fmla="*/ 63974511 w 129"/>
                <a:gd name="T3" fmla="*/ 47967305 h 128"/>
                <a:gd name="T4" fmla="*/ 63974511 w 129"/>
                <a:gd name="T5" fmla="*/ 277142972 h 128"/>
                <a:gd name="T6" fmla="*/ 295881500 w 129"/>
                <a:gd name="T7" fmla="*/ 277142972 h 128"/>
                <a:gd name="T8" fmla="*/ 343861974 w 129"/>
                <a:gd name="T9" fmla="*/ 175879571 h 128"/>
                <a:gd name="T10" fmla="*/ 165266259 w 129"/>
                <a:gd name="T11" fmla="*/ 175879571 h 128"/>
                <a:gd name="T12" fmla="*/ 165266259 w 129"/>
                <a:gd name="T13" fmla="*/ 0 h 12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9" h="128">
                  <a:moveTo>
                    <a:pt x="62" y="0"/>
                  </a:moveTo>
                  <a:cubicBezTo>
                    <a:pt x="48" y="1"/>
                    <a:pt x="35" y="7"/>
                    <a:pt x="24" y="18"/>
                  </a:cubicBezTo>
                  <a:cubicBezTo>
                    <a:pt x="0" y="42"/>
                    <a:pt x="0" y="80"/>
                    <a:pt x="24" y="104"/>
                  </a:cubicBezTo>
                  <a:cubicBezTo>
                    <a:pt x="48" y="128"/>
                    <a:pt x="87" y="128"/>
                    <a:pt x="111" y="104"/>
                  </a:cubicBezTo>
                  <a:cubicBezTo>
                    <a:pt x="122" y="94"/>
                    <a:pt x="127" y="80"/>
                    <a:pt x="129" y="66"/>
                  </a:cubicBezTo>
                  <a:cubicBezTo>
                    <a:pt x="62" y="66"/>
                    <a:pt x="62" y="66"/>
                    <a:pt x="62" y="66"/>
                  </a:cubicBezTo>
                  <a:lnTo>
                    <a:pt x="6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solidFill>
                  <a:schemeClr val="tx1">
                    <a:lumMod val="65000"/>
                    <a:lumOff val="35000"/>
                  </a:schemeClr>
                </a:solidFill>
                <a:latin typeface="+mn-ea"/>
              </a:endParaRPr>
            </a:p>
          </p:txBody>
        </p:sp>
        <p:sp>
          <p:nvSpPr>
            <p:cNvPr id="15" name="Freeform 22"/>
            <p:cNvSpPr/>
            <p:nvPr/>
          </p:nvSpPr>
          <p:spPr bwMode="auto">
            <a:xfrm>
              <a:off x="5337813" y="2381250"/>
              <a:ext cx="109537" cy="109538"/>
            </a:xfrm>
            <a:custGeom>
              <a:avLst/>
              <a:gdLst>
                <a:gd name="T0" fmla="*/ 126971102 w 68"/>
                <a:gd name="T1" fmla="*/ 51824361 h 68"/>
                <a:gd name="T2" fmla="*/ 0 w 68"/>
                <a:gd name="T3" fmla="*/ 5182114 h 68"/>
                <a:gd name="T4" fmla="*/ 0 w 68"/>
                <a:gd name="T5" fmla="*/ 176203149 h 68"/>
                <a:gd name="T6" fmla="*/ 171022695 w 68"/>
                <a:gd name="T7" fmla="*/ 176203149 h 68"/>
                <a:gd name="T8" fmla="*/ 126971102 w 68"/>
                <a:gd name="T9" fmla="*/ 51824361 h 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8" h="68">
                  <a:moveTo>
                    <a:pt x="49" y="20"/>
                  </a:moveTo>
                  <a:cubicBezTo>
                    <a:pt x="35" y="6"/>
                    <a:pt x="18" y="0"/>
                    <a:pt x="0" y="2"/>
                  </a:cubicBezTo>
                  <a:cubicBezTo>
                    <a:pt x="0" y="68"/>
                    <a:pt x="0" y="68"/>
                    <a:pt x="0" y="68"/>
                  </a:cubicBezTo>
                  <a:cubicBezTo>
                    <a:pt x="66" y="68"/>
                    <a:pt x="66" y="68"/>
                    <a:pt x="66" y="68"/>
                  </a:cubicBezTo>
                  <a:cubicBezTo>
                    <a:pt x="68" y="51"/>
                    <a:pt x="62" y="33"/>
                    <a:pt x="49"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solidFill>
                  <a:schemeClr val="tx1">
                    <a:lumMod val="65000"/>
                    <a:lumOff val="35000"/>
                  </a:schemeClr>
                </a:solidFill>
                <a:latin typeface="+mn-ea"/>
              </a:endParaRPr>
            </a:p>
          </p:txBody>
        </p:sp>
      </p:grpSp>
      <p:sp>
        <p:nvSpPr>
          <p:cNvPr id="16" name="1"/>
          <p:cNvSpPr/>
          <p:nvPr>
            <p:custDataLst>
              <p:tags r:id="rId3"/>
            </p:custDataLst>
          </p:nvPr>
        </p:nvSpPr>
        <p:spPr>
          <a:xfrm>
            <a:off x="2889128" y="3363838"/>
            <a:ext cx="5191959" cy="398571"/>
          </a:xfrm>
          <a:prstGeom prst="rect">
            <a:avLst/>
          </a:prstGeom>
          <a:ln w="12700">
            <a:miter lim="400000"/>
          </a:ln>
        </p:spPr>
        <p:txBody>
          <a:bodyPr wrap="square" lIns="19050" tIns="19050" rIns="19050" bIns="19050" anchor="ctr">
            <a:spAutoFit/>
          </a:bodyPr>
          <a:lstStyle>
            <a:lvl1pPr algn="l">
              <a:lnSpc>
                <a:spcPct val="130000"/>
              </a:lnSpc>
              <a:defRPr sz="2400">
                <a:solidFill>
                  <a:srgbClr val="53585F"/>
                </a:solidFill>
                <a:latin typeface="Lato Light"/>
                <a:ea typeface="Lato Light"/>
                <a:cs typeface="Lato Light"/>
                <a:sym typeface="Lato Light"/>
              </a:defRPr>
            </a:lvl1pPr>
          </a:lstStyle>
          <a:p>
            <a:r>
              <a:rPr lang="zh-CN" altLang="en-US" sz="900" dirty="0">
                <a:solidFill>
                  <a:schemeClr val="tx1">
                    <a:lumMod val="65000"/>
                    <a:lumOff val="35000"/>
                  </a:schemeClr>
                </a:solidFill>
                <a:latin typeface="+mn-ea"/>
                <a:ea typeface="+mn-ea"/>
              </a:rPr>
              <a:t>您的内容打在这里，或者通过复制您的文本后，在此框中选择粘贴，并选择只保留文字。您的内容打在这里，或者通过复制您的文本后，在此框中选择粘贴，并选择只保留文字。</a:t>
            </a:r>
            <a:endParaRPr lang="zh-CN" altLang="en-US" sz="900" dirty="0">
              <a:solidFill>
                <a:schemeClr val="tx1">
                  <a:lumMod val="65000"/>
                  <a:lumOff val="35000"/>
                </a:schemeClr>
              </a:solidFill>
              <a:latin typeface="+mn-ea"/>
              <a:ea typeface="+mn-ea"/>
            </a:endParaRPr>
          </a:p>
        </p:txBody>
      </p:sp>
      <p:sp>
        <p:nvSpPr>
          <p:cNvPr id="17" name="1"/>
          <p:cNvSpPr/>
          <p:nvPr>
            <p:custDataLst>
              <p:tags r:id="rId4"/>
            </p:custDataLst>
          </p:nvPr>
        </p:nvSpPr>
        <p:spPr>
          <a:xfrm>
            <a:off x="2889129" y="3007729"/>
            <a:ext cx="1577355" cy="315471"/>
          </a:xfrm>
          <a:prstGeom prst="rect">
            <a:avLst/>
          </a:prstGeom>
          <a:ln w="12700">
            <a:miter lim="400000"/>
          </a:ln>
        </p:spPr>
        <p:txBody>
          <a:bodyPr wrap="none" lIns="19050" tIns="19050" rIns="19050" bIns="19050" anchor="ctr">
            <a:spAutoFit/>
          </a:bodyPr>
          <a:lstStyle>
            <a:lvl1pPr algn="l">
              <a:defRPr sz="4000">
                <a:solidFill>
                  <a:srgbClr val="A6AAA9"/>
                </a:solidFill>
                <a:latin typeface="Lato Light"/>
                <a:ea typeface="Lato Light"/>
                <a:cs typeface="Lato Light"/>
                <a:sym typeface="Lato Light"/>
              </a:defRPr>
            </a:lvl1pPr>
          </a:lstStyle>
          <a:p>
            <a:pPr defTabSz="597535">
              <a:lnSpc>
                <a:spcPct val="120000"/>
              </a:lnSpc>
              <a:spcBef>
                <a:spcPct val="20000"/>
              </a:spcBef>
              <a:defRPr/>
            </a:pPr>
            <a:r>
              <a:rPr lang="zh-CN" altLang="en-US" sz="1500" dirty="0">
                <a:solidFill>
                  <a:schemeClr val="tx1">
                    <a:lumMod val="65000"/>
                    <a:lumOff val="35000"/>
                  </a:schemeClr>
                </a:solidFill>
                <a:latin typeface="+mn-ea"/>
                <a:ea typeface="+mn-ea"/>
                <a:sym typeface="Arial" panose="020B0604020202020204" pitchFamily="34" charset="0"/>
              </a:rPr>
              <a:t>单击此处输入标题</a:t>
            </a:r>
            <a:endParaRPr lang="es-ES_tradnl" altLang="zh-CN" sz="825" dirty="0">
              <a:solidFill>
                <a:schemeClr val="tx1">
                  <a:lumMod val="65000"/>
                  <a:lumOff val="35000"/>
                </a:schemeClr>
              </a:solidFill>
              <a:latin typeface="+mn-ea"/>
              <a:ea typeface="+mn-ea"/>
              <a:sym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41" presetClass="entr" presetSubtype="0" fill="hold" grpId="0" nodeType="afterEffect">
                                  <p:stCondLst>
                                    <p:cond delay="0"/>
                                  </p:stCondLst>
                                  <p:iterate type="lt">
                                    <p:tmPct val="10000"/>
                                  </p:iterate>
                                  <p:childTnLst>
                                    <p:set>
                                      <p:cBhvr>
                                        <p:cTn id="10" dur="1" fill="hold">
                                          <p:stCondLst>
                                            <p:cond delay="0"/>
                                          </p:stCondLst>
                                        </p:cTn>
                                        <p:tgtEl>
                                          <p:spTgt spid="10"/>
                                        </p:tgtEl>
                                        <p:attrNameLst>
                                          <p:attrName>style.visibility</p:attrName>
                                        </p:attrNameLst>
                                      </p:cBhvr>
                                      <p:to>
                                        <p:strVal val="visible"/>
                                      </p:to>
                                    </p:set>
                                    <p:anim calcmode="lin" valueType="num">
                                      <p:cBhvr>
                                        <p:cTn id="11" dur="500" fill="hold"/>
                                        <p:tgtEl>
                                          <p:spTgt spid="10"/>
                                        </p:tgtEl>
                                        <p:attrNameLst>
                                          <p:attrName>ppt_x</p:attrName>
                                        </p:attrNameLst>
                                      </p:cBhvr>
                                      <p:tavLst>
                                        <p:tav tm="0">
                                          <p:val>
                                            <p:strVal val="#ppt_x"/>
                                          </p:val>
                                        </p:tav>
                                        <p:tav tm="50000">
                                          <p:val>
                                            <p:strVal val="#ppt_x+.1"/>
                                          </p:val>
                                        </p:tav>
                                        <p:tav tm="100000">
                                          <p:val>
                                            <p:strVal val="#ppt_x"/>
                                          </p:val>
                                        </p:tav>
                                      </p:tavLst>
                                    </p:anim>
                                    <p:anim calcmode="lin" valueType="num">
                                      <p:cBhvr>
                                        <p:cTn id="12" dur="500" fill="hold"/>
                                        <p:tgtEl>
                                          <p:spTgt spid="10"/>
                                        </p:tgtEl>
                                        <p:attrNameLst>
                                          <p:attrName>ppt_y</p:attrName>
                                        </p:attrNameLst>
                                      </p:cBhvr>
                                      <p:tavLst>
                                        <p:tav tm="0">
                                          <p:val>
                                            <p:strVal val="#ppt_y"/>
                                          </p:val>
                                        </p:tav>
                                        <p:tav tm="100000">
                                          <p:val>
                                            <p:strVal val="#ppt_y"/>
                                          </p:val>
                                        </p:tav>
                                      </p:tavLst>
                                    </p:anim>
                                    <p:anim calcmode="lin" valueType="num">
                                      <p:cBhvr>
                                        <p:cTn id="13" dur="500" fill="hold"/>
                                        <p:tgtEl>
                                          <p:spTgt spid="10"/>
                                        </p:tgtEl>
                                        <p:attrNameLst>
                                          <p:attrName>ppt_h</p:attrName>
                                        </p:attrNameLst>
                                      </p:cBhvr>
                                      <p:tavLst>
                                        <p:tav tm="0">
                                          <p:val>
                                            <p:strVal val="#ppt_h/10"/>
                                          </p:val>
                                        </p:tav>
                                        <p:tav tm="50000">
                                          <p:val>
                                            <p:strVal val="#ppt_h+.01"/>
                                          </p:val>
                                        </p:tav>
                                        <p:tav tm="100000">
                                          <p:val>
                                            <p:strVal val="#ppt_h"/>
                                          </p:val>
                                        </p:tav>
                                      </p:tavLst>
                                    </p:anim>
                                    <p:anim calcmode="lin" valueType="num">
                                      <p:cBhvr>
                                        <p:cTn id="14" dur="500" fill="hold"/>
                                        <p:tgtEl>
                                          <p:spTgt spid="10"/>
                                        </p:tgtEl>
                                        <p:attrNameLst>
                                          <p:attrName>ppt_w</p:attrName>
                                        </p:attrNameLst>
                                      </p:cBhvr>
                                      <p:tavLst>
                                        <p:tav tm="0">
                                          <p:val>
                                            <p:strVal val="#ppt_w/10"/>
                                          </p:val>
                                        </p:tav>
                                        <p:tav tm="50000">
                                          <p:val>
                                            <p:strVal val="#ppt_w+.01"/>
                                          </p:val>
                                        </p:tav>
                                        <p:tav tm="100000">
                                          <p:val>
                                            <p:strVal val="#ppt_w"/>
                                          </p:val>
                                        </p:tav>
                                      </p:tavLst>
                                    </p:anim>
                                    <p:animEffect transition="in" filter="fade">
                                      <p:cBhvr>
                                        <p:cTn id="15" dur="500" tmFilter="0,0; .5, 1; 1, 1"/>
                                        <p:tgtEl>
                                          <p:spTgt spid="10"/>
                                        </p:tgtEl>
                                      </p:cBhvr>
                                    </p:animEffect>
                                  </p:childTnLst>
                                </p:cTn>
                              </p:par>
                            </p:childTnLst>
                          </p:cTn>
                        </p:par>
                        <p:par>
                          <p:cTn id="16" fill="hold">
                            <p:stCondLst>
                              <p:cond delay="1350"/>
                            </p:stCondLst>
                            <p:childTnLst>
                              <p:par>
                                <p:cTn id="17" presetID="22" presetClass="entr" presetSubtype="1" fill="hold" grpId="0"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wipe(up)">
                                      <p:cBhvr>
                                        <p:cTn id="19" dur="500"/>
                                        <p:tgtEl>
                                          <p:spTgt spid="9"/>
                                        </p:tgtEl>
                                      </p:cBhvr>
                                    </p:animEffect>
                                  </p:childTnLst>
                                </p:cTn>
                              </p:par>
                            </p:childTnLst>
                          </p:cTn>
                        </p:par>
                        <p:par>
                          <p:cTn id="20" fill="hold">
                            <p:stCondLst>
                              <p:cond delay="1850"/>
                            </p:stCondLst>
                            <p:childTnLst>
                              <p:par>
                                <p:cTn id="21" presetID="10" presetClass="entr" presetSubtype="0" fill="hold" nodeType="after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childTnLst>
                          </p:cTn>
                        </p:par>
                        <p:par>
                          <p:cTn id="24" fill="hold">
                            <p:stCondLst>
                              <p:cond delay="2350"/>
                            </p:stCondLst>
                            <p:childTnLst>
                              <p:par>
                                <p:cTn id="25" presetID="41" presetClass="entr" presetSubtype="0" fill="hold" grpId="0" nodeType="afterEffect">
                                  <p:stCondLst>
                                    <p:cond delay="0"/>
                                  </p:stCondLst>
                                  <p:iterate type="lt">
                                    <p:tmPct val="10000"/>
                                  </p:iterate>
                                  <p:childTnLst>
                                    <p:set>
                                      <p:cBhvr>
                                        <p:cTn id="26" dur="1" fill="hold">
                                          <p:stCondLst>
                                            <p:cond delay="0"/>
                                          </p:stCondLst>
                                        </p:cTn>
                                        <p:tgtEl>
                                          <p:spTgt spid="17"/>
                                        </p:tgtEl>
                                        <p:attrNameLst>
                                          <p:attrName>style.visibility</p:attrName>
                                        </p:attrNameLst>
                                      </p:cBhvr>
                                      <p:to>
                                        <p:strVal val="visible"/>
                                      </p:to>
                                    </p:set>
                                    <p:anim calcmode="lin" valueType="num">
                                      <p:cBhvr>
                                        <p:cTn id="27" dur="500" fill="hold"/>
                                        <p:tgtEl>
                                          <p:spTgt spid="17"/>
                                        </p:tgtEl>
                                        <p:attrNameLst>
                                          <p:attrName>ppt_x</p:attrName>
                                        </p:attrNameLst>
                                      </p:cBhvr>
                                      <p:tavLst>
                                        <p:tav tm="0">
                                          <p:val>
                                            <p:strVal val="#ppt_x"/>
                                          </p:val>
                                        </p:tav>
                                        <p:tav tm="50000">
                                          <p:val>
                                            <p:strVal val="#ppt_x+.1"/>
                                          </p:val>
                                        </p:tav>
                                        <p:tav tm="100000">
                                          <p:val>
                                            <p:strVal val="#ppt_x"/>
                                          </p:val>
                                        </p:tav>
                                      </p:tavLst>
                                    </p:anim>
                                    <p:anim calcmode="lin" valueType="num">
                                      <p:cBhvr>
                                        <p:cTn id="28" dur="500" fill="hold"/>
                                        <p:tgtEl>
                                          <p:spTgt spid="17"/>
                                        </p:tgtEl>
                                        <p:attrNameLst>
                                          <p:attrName>ppt_y</p:attrName>
                                        </p:attrNameLst>
                                      </p:cBhvr>
                                      <p:tavLst>
                                        <p:tav tm="0">
                                          <p:val>
                                            <p:strVal val="#ppt_y"/>
                                          </p:val>
                                        </p:tav>
                                        <p:tav tm="100000">
                                          <p:val>
                                            <p:strVal val="#ppt_y"/>
                                          </p:val>
                                        </p:tav>
                                      </p:tavLst>
                                    </p:anim>
                                    <p:anim calcmode="lin" valueType="num">
                                      <p:cBhvr>
                                        <p:cTn id="29" dur="500" fill="hold"/>
                                        <p:tgtEl>
                                          <p:spTgt spid="17"/>
                                        </p:tgtEl>
                                        <p:attrNameLst>
                                          <p:attrName>ppt_h</p:attrName>
                                        </p:attrNameLst>
                                      </p:cBhvr>
                                      <p:tavLst>
                                        <p:tav tm="0">
                                          <p:val>
                                            <p:strVal val="#ppt_h/10"/>
                                          </p:val>
                                        </p:tav>
                                        <p:tav tm="50000">
                                          <p:val>
                                            <p:strVal val="#ppt_h+.01"/>
                                          </p:val>
                                        </p:tav>
                                        <p:tav tm="100000">
                                          <p:val>
                                            <p:strVal val="#ppt_h"/>
                                          </p:val>
                                        </p:tav>
                                      </p:tavLst>
                                    </p:anim>
                                    <p:anim calcmode="lin" valueType="num">
                                      <p:cBhvr>
                                        <p:cTn id="30" dur="500" fill="hold"/>
                                        <p:tgtEl>
                                          <p:spTgt spid="17"/>
                                        </p:tgtEl>
                                        <p:attrNameLst>
                                          <p:attrName>ppt_w</p:attrName>
                                        </p:attrNameLst>
                                      </p:cBhvr>
                                      <p:tavLst>
                                        <p:tav tm="0">
                                          <p:val>
                                            <p:strVal val="#ppt_w/10"/>
                                          </p:val>
                                        </p:tav>
                                        <p:tav tm="50000">
                                          <p:val>
                                            <p:strVal val="#ppt_w+.01"/>
                                          </p:val>
                                        </p:tav>
                                        <p:tav tm="100000">
                                          <p:val>
                                            <p:strVal val="#ppt_w"/>
                                          </p:val>
                                        </p:tav>
                                      </p:tavLst>
                                    </p:anim>
                                    <p:animEffect transition="in" filter="fade">
                                      <p:cBhvr>
                                        <p:cTn id="31" dur="500" tmFilter="0,0; .5, 1; 1, 1"/>
                                        <p:tgtEl>
                                          <p:spTgt spid="17"/>
                                        </p:tgtEl>
                                      </p:cBhvr>
                                    </p:animEffect>
                                  </p:childTnLst>
                                </p:cTn>
                              </p:par>
                            </p:childTnLst>
                          </p:cTn>
                        </p:par>
                        <p:par>
                          <p:cTn id="32" fill="hold">
                            <p:stCondLst>
                              <p:cond delay="3200"/>
                            </p:stCondLst>
                            <p:childTnLst>
                              <p:par>
                                <p:cTn id="33" presetID="22" presetClass="entr" presetSubtype="1" fill="hold" grpId="0" nodeType="after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wipe(up)">
                                      <p:cBhvr>
                                        <p:cTn id="3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6" grpId="0" animBg="1"/>
      <p:bldP spid="1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251520" y="339502"/>
            <a:ext cx="2106234" cy="400110"/>
          </a:xfrm>
          <a:prstGeom prst="rect">
            <a:avLst/>
          </a:prstGeom>
        </p:spPr>
        <p:txBody>
          <a:bodyPr wrap="square">
            <a:spAutoFit/>
          </a:bodyPr>
          <a:lstStyle/>
          <a:p>
            <a:pPr>
              <a:lnSpc>
                <a:spcPct val="100000"/>
              </a:lnSpc>
            </a:pPr>
            <a:r>
              <a:rPr lang="zh-CN" altLang="en-US" sz="2000" dirty="0">
                <a:latin typeface="+mn-ea"/>
                <a:cs typeface="+mn-ea"/>
                <a:sym typeface="+mn-lt"/>
              </a:rPr>
              <a:t>二、标题内容</a:t>
            </a:r>
            <a:endParaRPr lang="zh-CN" altLang="en-US" sz="2000" dirty="0">
              <a:latin typeface="+mn-ea"/>
              <a:cs typeface="+mn-ea"/>
              <a:sym typeface="+mn-lt"/>
            </a:endParaRPr>
          </a:p>
        </p:txBody>
      </p:sp>
      <p:grpSp>
        <p:nvGrpSpPr>
          <p:cNvPr id="3" name="组合 2"/>
          <p:cNvGrpSpPr/>
          <p:nvPr/>
        </p:nvGrpSpPr>
        <p:grpSpPr>
          <a:xfrm>
            <a:off x="1076099" y="1694033"/>
            <a:ext cx="473515" cy="476735"/>
            <a:chOff x="1076099" y="1694033"/>
            <a:chExt cx="473515" cy="476735"/>
          </a:xfrm>
        </p:grpSpPr>
        <p:sp>
          <p:nvSpPr>
            <p:cNvPr id="4" name="Oval 4"/>
            <p:cNvSpPr>
              <a:spLocks noChangeArrowheads="1"/>
            </p:cNvSpPr>
            <p:nvPr/>
          </p:nvSpPr>
          <p:spPr bwMode="auto">
            <a:xfrm>
              <a:off x="1076099" y="1694033"/>
              <a:ext cx="473515" cy="476735"/>
            </a:xfrm>
            <a:prstGeom prst="rect">
              <a:avLst/>
            </a:prstGeom>
            <a:solidFill>
              <a:schemeClr val="accent1"/>
            </a:solidFill>
            <a:ln>
              <a:noFill/>
            </a:ln>
          </p:spPr>
          <p:txBody>
            <a:bodyPr/>
            <a:lstStyle/>
            <a:p>
              <a:endParaRPr lang="zh-CN" altLang="en-US" sz="1350">
                <a:solidFill>
                  <a:schemeClr val="tx1">
                    <a:lumMod val="65000"/>
                    <a:lumOff val="35000"/>
                  </a:schemeClr>
                </a:solidFill>
                <a:latin typeface="+mn-ea"/>
              </a:endParaRPr>
            </a:p>
          </p:txBody>
        </p:sp>
        <p:grpSp>
          <p:nvGrpSpPr>
            <p:cNvPr id="5" name="Group 12"/>
            <p:cNvGrpSpPr/>
            <p:nvPr/>
          </p:nvGrpSpPr>
          <p:grpSpPr bwMode="auto">
            <a:xfrm>
              <a:off x="1219442" y="1809189"/>
              <a:ext cx="193271" cy="246422"/>
              <a:chOff x="0" y="0"/>
              <a:chExt cx="120" cy="153"/>
            </a:xfrm>
            <a:solidFill>
              <a:schemeClr val="bg1"/>
            </a:solidFill>
          </p:grpSpPr>
          <p:sp>
            <p:nvSpPr>
              <p:cNvPr id="7" name="Freeform 13"/>
              <p:cNvSpPr>
                <a:spLocks noEditPoints="1"/>
              </p:cNvSpPr>
              <p:nvPr/>
            </p:nvSpPr>
            <p:spPr bwMode="auto">
              <a:xfrm>
                <a:off x="0" y="0"/>
                <a:ext cx="116" cy="116"/>
              </a:xfrm>
              <a:custGeom>
                <a:avLst/>
                <a:gdLst>
                  <a:gd name="T0" fmla="*/ 10 w 66"/>
                  <a:gd name="T1" fmla="*/ 57 h 66"/>
                  <a:gd name="T2" fmla="*/ 9 w 66"/>
                  <a:gd name="T3" fmla="*/ 64 h 66"/>
                  <a:gd name="T4" fmla="*/ 7 w 66"/>
                  <a:gd name="T5" fmla="*/ 57 h 66"/>
                  <a:gd name="T6" fmla="*/ 12 w 66"/>
                  <a:gd name="T7" fmla="*/ 52 h 66"/>
                  <a:gd name="T8" fmla="*/ 53 w 66"/>
                  <a:gd name="T9" fmla="*/ 12 h 66"/>
                  <a:gd name="T10" fmla="*/ 57 w 66"/>
                  <a:gd name="T11" fmla="*/ 2 h 66"/>
                  <a:gd name="T12" fmla="*/ 59 w 66"/>
                  <a:gd name="T13" fmla="*/ 10 h 66"/>
                  <a:gd name="T14" fmla="*/ 57 w 66"/>
                  <a:gd name="T15" fmla="*/ 12 h 66"/>
                  <a:gd name="T16" fmla="*/ 56 w 66"/>
                  <a:gd name="T17" fmla="*/ 13 h 66"/>
                  <a:gd name="T18" fmla="*/ 54 w 66"/>
                  <a:gd name="T19" fmla="*/ 14 h 66"/>
                  <a:gd name="T20" fmla="*/ 56 w 66"/>
                  <a:gd name="T21" fmla="*/ 21 h 66"/>
                  <a:gd name="T22" fmla="*/ 53 w 66"/>
                  <a:gd name="T23" fmla="*/ 16 h 66"/>
                  <a:gd name="T24" fmla="*/ 43 w 66"/>
                  <a:gd name="T25" fmla="*/ 25 h 66"/>
                  <a:gd name="T26" fmla="*/ 46 w 66"/>
                  <a:gd name="T27" fmla="*/ 31 h 66"/>
                  <a:gd name="T28" fmla="*/ 35 w 66"/>
                  <a:gd name="T29" fmla="*/ 33 h 66"/>
                  <a:gd name="T30" fmla="*/ 38 w 66"/>
                  <a:gd name="T31" fmla="*/ 39 h 66"/>
                  <a:gd name="T32" fmla="*/ 27 w 66"/>
                  <a:gd name="T33" fmla="*/ 41 h 66"/>
                  <a:gd name="T34" fmla="*/ 29 w 66"/>
                  <a:gd name="T35" fmla="*/ 48 h 66"/>
                  <a:gd name="T36" fmla="*/ 16 w 66"/>
                  <a:gd name="T37" fmla="*/ 52 h 66"/>
                  <a:gd name="T38" fmla="*/ 21 w 66"/>
                  <a:gd name="T39" fmla="*/ 56 h 66"/>
                  <a:gd name="T40" fmla="*/ 14 w 66"/>
                  <a:gd name="T41" fmla="*/ 54 h 66"/>
                  <a:gd name="T42" fmla="*/ 13 w 66"/>
                  <a:gd name="T43" fmla="*/ 55 h 66"/>
                  <a:gd name="T44" fmla="*/ 16 w 66"/>
                  <a:gd name="T45" fmla="*/ 61 h 66"/>
                  <a:gd name="T46" fmla="*/ 32 w 66"/>
                  <a:gd name="T47" fmla="*/ 17 h 66"/>
                  <a:gd name="T48" fmla="*/ 25 w 66"/>
                  <a:gd name="T49" fmla="*/ 24 h 66"/>
                  <a:gd name="T50" fmla="*/ 39 w 66"/>
                  <a:gd name="T51" fmla="*/ 26 h 66"/>
                  <a:gd name="T52" fmla="*/ 29 w 66"/>
                  <a:gd name="T53" fmla="*/ 8 h 66"/>
                  <a:gd name="T54" fmla="*/ 16 w 66"/>
                  <a:gd name="T55" fmla="*/ 15 h 66"/>
                  <a:gd name="T56" fmla="*/ 31 w 66"/>
                  <a:gd name="T57" fmla="*/ 16 h 66"/>
                  <a:gd name="T58" fmla="*/ 33 w 66"/>
                  <a:gd name="T59" fmla="*/ 13 h 66"/>
                  <a:gd name="T60" fmla="*/ 45 w 66"/>
                  <a:gd name="T61" fmla="*/ 10 h 66"/>
                  <a:gd name="T62" fmla="*/ 35 w 66"/>
                  <a:gd name="T63" fmla="*/ 17 h 66"/>
                  <a:gd name="T64" fmla="*/ 50 w 66"/>
                  <a:gd name="T65" fmla="*/ 15 h 66"/>
                  <a:gd name="T66" fmla="*/ 36 w 66"/>
                  <a:gd name="T67" fmla="*/ 15 h 66"/>
                  <a:gd name="T68" fmla="*/ 14 w 66"/>
                  <a:gd name="T69" fmla="*/ 32 h 66"/>
                  <a:gd name="T70" fmla="*/ 21 w 66"/>
                  <a:gd name="T71" fmla="*/ 23 h 66"/>
                  <a:gd name="T72" fmla="*/ 7 w 66"/>
                  <a:gd name="T73" fmla="*/ 28 h 66"/>
                  <a:gd name="T74" fmla="*/ 10 w 66"/>
                  <a:gd name="T75" fmla="*/ 46 h 66"/>
                  <a:gd name="T76" fmla="*/ 13 w 66"/>
                  <a:gd name="T77" fmla="*/ 34 h 66"/>
                  <a:gd name="T78" fmla="*/ 17 w 66"/>
                  <a:gd name="T79" fmla="*/ 34 h 66"/>
                  <a:gd name="T80" fmla="*/ 31 w 66"/>
                  <a:gd name="T81" fmla="*/ 34 h 66"/>
                  <a:gd name="T82" fmla="*/ 22 w 66"/>
                  <a:gd name="T83" fmla="*/ 25 h 66"/>
                  <a:gd name="T84" fmla="*/ 23 w 66"/>
                  <a:gd name="T85" fmla="*/ 41 h 66"/>
                  <a:gd name="T86" fmla="*/ 13 w 66"/>
                  <a:gd name="T87" fmla="*/ 50 h 66"/>
                  <a:gd name="T88" fmla="*/ 23 w 66"/>
                  <a:gd name="T89" fmla="*/ 4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6" h="66">
                    <a:moveTo>
                      <a:pt x="16" y="61"/>
                    </a:moveTo>
                    <a:cubicBezTo>
                      <a:pt x="14" y="60"/>
                      <a:pt x="13" y="59"/>
                      <a:pt x="11" y="57"/>
                    </a:cubicBezTo>
                    <a:cubicBezTo>
                      <a:pt x="11" y="57"/>
                      <a:pt x="11" y="57"/>
                      <a:pt x="10" y="57"/>
                    </a:cubicBezTo>
                    <a:cubicBezTo>
                      <a:pt x="10" y="58"/>
                      <a:pt x="10" y="58"/>
                      <a:pt x="10" y="58"/>
                    </a:cubicBezTo>
                    <a:cubicBezTo>
                      <a:pt x="9" y="58"/>
                      <a:pt x="9" y="59"/>
                      <a:pt x="9" y="59"/>
                    </a:cubicBezTo>
                    <a:cubicBezTo>
                      <a:pt x="10" y="61"/>
                      <a:pt x="10" y="63"/>
                      <a:pt x="9" y="64"/>
                    </a:cubicBezTo>
                    <a:cubicBezTo>
                      <a:pt x="7" y="66"/>
                      <a:pt x="4" y="66"/>
                      <a:pt x="2" y="64"/>
                    </a:cubicBezTo>
                    <a:cubicBezTo>
                      <a:pt x="0" y="63"/>
                      <a:pt x="0" y="60"/>
                      <a:pt x="2" y="58"/>
                    </a:cubicBezTo>
                    <a:cubicBezTo>
                      <a:pt x="3" y="56"/>
                      <a:pt x="6" y="56"/>
                      <a:pt x="7" y="57"/>
                    </a:cubicBezTo>
                    <a:cubicBezTo>
                      <a:pt x="8" y="57"/>
                      <a:pt x="8" y="57"/>
                      <a:pt x="8" y="57"/>
                    </a:cubicBezTo>
                    <a:cubicBezTo>
                      <a:pt x="9" y="55"/>
                      <a:pt x="11" y="54"/>
                      <a:pt x="12" y="53"/>
                    </a:cubicBezTo>
                    <a:cubicBezTo>
                      <a:pt x="12" y="53"/>
                      <a:pt x="12" y="52"/>
                      <a:pt x="12" y="52"/>
                    </a:cubicBezTo>
                    <a:cubicBezTo>
                      <a:pt x="2" y="41"/>
                      <a:pt x="2" y="24"/>
                      <a:pt x="13" y="13"/>
                    </a:cubicBezTo>
                    <a:cubicBezTo>
                      <a:pt x="24" y="2"/>
                      <a:pt x="41" y="3"/>
                      <a:pt x="52" y="12"/>
                    </a:cubicBezTo>
                    <a:cubicBezTo>
                      <a:pt x="52" y="12"/>
                      <a:pt x="53" y="12"/>
                      <a:pt x="53" y="12"/>
                    </a:cubicBezTo>
                    <a:cubicBezTo>
                      <a:pt x="56" y="9"/>
                      <a:pt x="56" y="9"/>
                      <a:pt x="56" y="9"/>
                    </a:cubicBezTo>
                    <a:cubicBezTo>
                      <a:pt x="57" y="8"/>
                      <a:pt x="57" y="8"/>
                      <a:pt x="57" y="8"/>
                    </a:cubicBezTo>
                    <a:cubicBezTo>
                      <a:pt x="56" y="6"/>
                      <a:pt x="56" y="4"/>
                      <a:pt x="57" y="2"/>
                    </a:cubicBezTo>
                    <a:cubicBezTo>
                      <a:pt x="59" y="0"/>
                      <a:pt x="62" y="0"/>
                      <a:pt x="64" y="2"/>
                    </a:cubicBezTo>
                    <a:cubicBezTo>
                      <a:pt x="66" y="4"/>
                      <a:pt x="66" y="7"/>
                      <a:pt x="64" y="9"/>
                    </a:cubicBezTo>
                    <a:cubicBezTo>
                      <a:pt x="63" y="10"/>
                      <a:pt x="60" y="11"/>
                      <a:pt x="59" y="10"/>
                    </a:cubicBezTo>
                    <a:cubicBezTo>
                      <a:pt x="58" y="10"/>
                      <a:pt x="58" y="10"/>
                      <a:pt x="58" y="10"/>
                    </a:cubicBezTo>
                    <a:cubicBezTo>
                      <a:pt x="57" y="11"/>
                      <a:pt x="57" y="11"/>
                      <a:pt x="57" y="11"/>
                    </a:cubicBezTo>
                    <a:cubicBezTo>
                      <a:pt x="57" y="11"/>
                      <a:pt x="57" y="11"/>
                      <a:pt x="57" y="12"/>
                    </a:cubicBezTo>
                    <a:cubicBezTo>
                      <a:pt x="58" y="13"/>
                      <a:pt x="60" y="15"/>
                      <a:pt x="61" y="16"/>
                    </a:cubicBezTo>
                    <a:cubicBezTo>
                      <a:pt x="59" y="18"/>
                      <a:pt x="59" y="18"/>
                      <a:pt x="59" y="18"/>
                    </a:cubicBezTo>
                    <a:cubicBezTo>
                      <a:pt x="58" y="16"/>
                      <a:pt x="57" y="15"/>
                      <a:pt x="56" y="13"/>
                    </a:cubicBezTo>
                    <a:cubicBezTo>
                      <a:pt x="56" y="13"/>
                      <a:pt x="55" y="13"/>
                      <a:pt x="55" y="13"/>
                    </a:cubicBezTo>
                    <a:cubicBezTo>
                      <a:pt x="55" y="13"/>
                      <a:pt x="55" y="13"/>
                      <a:pt x="55" y="13"/>
                    </a:cubicBezTo>
                    <a:cubicBezTo>
                      <a:pt x="54" y="14"/>
                      <a:pt x="54" y="14"/>
                      <a:pt x="54" y="14"/>
                    </a:cubicBezTo>
                    <a:cubicBezTo>
                      <a:pt x="54" y="14"/>
                      <a:pt x="54" y="14"/>
                      <a:pt x="54" y="15"/>
                    </a:cubicBezTo>
                    <a:cubicBezTo>
                      <a:pt x="55" y="16"/>
                      <a:pt x="57" y="18"/>
                      <a:pt x="57" y="19"/>
                    </a:cubicBezTo>
                    <a:cubicBezTo>
                      <a:pt x="56" y="21"/>
                      <a:pt x="56" y="21"/>
                      <a:pt x="56" y="21"/>
                    </a:cubicBezTo>
                    <a:cubicBezTo>
                      <a:pt x="56" y="21"/>
                      <a:pt x="56" y="21"/>
                      <a:pt x="56" y="21"/>
                    </a:cubicBezTo>
                    <a:cubicBezTo>
                      <a:pt x="53" y="23"/>
                      <a:pt x="53" y="23"/>
                      <a:pt x="53" y="23"/>
                    </a:cubicBezTo>
                    <a:cubicBezTo>
                      <a:pt x="54" y="21"/>
                      <a:pt x="54" y="18"/>
                      <a:pt x="53" y="16"/>
                    </a:cubicBezTo>
                    <a:cubicBezTo>
                      <a:pt x="53" y="16"/>
                      <a:pt x="52" y="16"/>
                      <a:pt x="52" y="16"/>
                    </a:cubicBezTo>
                    <a:cubicBezTo>
                      <a:pt x="52" y="16"/>
                      <a:pt x="52" y="16"/>
                      <a:pt x="51" y="16"/>
                    </a:cubicBezTo>
                    <a:cubicBezTo>
                      <a:pt x="43" y="25"/>
                      <a:pt x="43" y="25"/>
                      <a:pt x="43" y="25"/>
                    </a:cubicBezTo>
                    <a:cubicBezTo>
                      <a:pt x="43" y="25"/>
                      <a:pt x="43" y="25"/>
                      <a:pt x="43" y="25"/>
                    </a:cubicBezTo>
                    <a:cubicBezTo>
                      <a:pt x="43" y="26"/>
                      <a:pt x="45" y="28"/>
                      <a:pt x="47" y="29"/>
                    </a:cubicBezTo>
                    <a:cubicBezTo>
                      <a:pt x="46" y="31"/>
                      <a:pt x="46" y="31"/>
                      <a:pt x="46" y="31"/>
                    </a:cubicBezTo>
                    <a:cubicBezTo>
                      <a:pt x="44" y="30"/>
                      <a:pt x="43" y="29"/>
                      <a:pt x="42" y="27"/>
                    </a:cubicBezTo>
                    <a:cubicBezTo>
                      <a:pt x="41" y="27"/>
                      <a:pt x="41" y="27"/>
                      <a:pt x="40" y="27"/>
                    </a:cubicBezTo>
                    <a:cubicBezTo>
                      <a:pt x="35" y="33"/>
                      <a:pt x="35" y="33"/>
                      <a:pt x="35" y="33"/>
                    </a:cubicBezTo>
                    <a:cubicBezTo>
                      <a:pt x="35" y="33"/>
                      <a:pt x="35" y="34"/>
                      <a:pt x="35" y="34"/>
                    </a:cubicBezTo>
                    <a:cubicBezTo>
                      <a:pt x="39" y="38"/>
                      <a:pt x="39" y="38"/>
                      <a:pt x="39" y="38"/>
                    </a:cubicBezTo>
                    <a:cubicBezTo>
                      <a:pt x="38" y="39"/>
                      <a:pt x="38" y="39"/>
                      <a:pt x="38" y="39"/>
                    </a:cubicBezTo>
                    <a:cubicBezTo>
                      <a:pt x="34" y="35"/>
                      <a:pt x="34" y="35"/>
                      <a:pt x="34" y="35"/>
                    </a:cubicBezTo>
                    <a:cubicBezTo>
                      <a:pt x="33" y="35"/>
                      <a:pt x="33" y="35"/>
                      <a:pt x="32" y="35"/>
                    </a:cubicBezTo>
                    <a:cubicBezTo>
                      <a:pt x="27" y="41"/>
                      <a:pt x="27" y="41"/>
                      <a:pt x="27" y="41"/>
                    </a:cubicBezTo>
                    <a:cubicBezTo>
                      <a:pt x="27" y="41"/>
                      <a:pt x="27" y="42"/>
                      <a:pt x="27" y="42"/>
                    </a:cubicBezTo>
                    <a:cubicBezTo>
                      <a:pt x="28" y="43"/>
                      <a:pt x="30" y="45"/>
                      <a:pt x="31" y="46"/>
                    </a:cubicBezTo>
                    <a:cubicBezTo>
                      <a:pt x="29" y="48"/>
                      <a:pt x="29" y="48"/>
                      <a:pt x="29" y="48"/>
                    </a:cubicBezTo>
                    <a:cubicBezTo>
                      <a:pt x="28" y="46"/>
                      <a:pt x="27" y="45"/>
                      <a:pt x="26" y="43"/>
                    </a:cubicBezTo>
                    <a:cubicBezTo>
                      <a:pt x="25" y="43"/>
                      <a:pt x="25" y="43"/>
                      <a:pt x="24" y="43"/>
                    </a:cubicBezTo>
                    <a:cubicBezTo>
                      <a:pt x="16" y="52"/>
                      <a:pt x="16" y="52"/>
                      <a:pt x="16" y="52"/>
                    </a:cubicBezTo>
                    <a:cubicBezTo>
                      <a:pt x="16" y="52"/>
                      <a:pt x="16" y="53"/>
                      <a:pt x="16" y="53"/>
                    </a:cubicBezTo>
                    <a:cubicBezTo>
                      <a:pt x="18" y="54"/>
                      <a:pt x="21" y="54"/>
                      <a:pt x="23" y="54"/>
                    </a:cubicBezTo>
                    <a:cubicBezTo>
                      <a:pt x="21" y="56"/>
                      <a:pt x="21" y="56"/>
                      <a:pt x="21" y="56"/>
                    </a:cubicBezTo>
                    <a:cubicBezTo>
                      <a:pt x="21" y="56"/>
                      <a:pt x="21" y="56"/>
                      <a:pt x="21" y="56"/>
                    </a:cubicBezTo>
                    <a:cubicBezTo>
                      <a:pt x="19" y="58"/>
                      <a:pt x="19" y="58"/>
                      <a:pt x="19" y="58"/>
                    </a:cubicBezTo>
                    <a:cubicBezTo>
                      <a:pt x="17" y="57"/>
                      <a:pt x="16" y="56"/>
                      <a:pt x="14" y="54"/>
                    </a:cubicBezTo>
                    <a:cubicBezTo>
                      <a:pt x="14" y="54"/>
                      <a:pt x="14" y="54"/>
                      <a:pt x="13" y="55"/>
                    </a:cubicBezTo>
                    <a:cubicBezTo>
                      <a:pt x="13" y="55"/>
                      <a:pt x="13" y="55"/>
                      <a:pt x="13" y="55"/>
                    </a:cubicBezTo>
                    <a:cubicBezTo>
                      <a:pt x="13" y="55"/>
                      <a:pt x="13" y="55"/>
                      <a:pt x="13" y="55"/>
                    </a:cubicBezTo>
                    <a:cubicBezTo>
                      <a:pt x="13" y="56"/>
                      <a:pt x="13" y="56"/>
                      <a:pt x="13" y="56"/>
                    </a:cubicBezTo>
                    <a:cubicBezTo>
                      <a:pt x="14" y="57"/>
                      <a:pt x="16" y="58"/>
                      <a:pt x="17" y="59"/>
                    </a:cubicBezTo>
                    <a:lnTo>
                      <a:pt x="16" y="61"/>
                    </a:lnTo>
                    <a:close/>
                    <a:moveTo>
                      <a:pt x="39" y="25"/>
                    </a:moveTo>
                    <a:cubicBezTo>
                      <a:pt x="37" y="22"/>
                      <a:pt x="35" y="20"/>
                      <a:pt x="33" y="18"/>
                    </a:cubicBezTo>
                    <a:cubicBezTo>
                      <a:pt x="33" y="17"/>
                      <a:pt x="33" y="17"/>
                      <a:pt x="32" y="17"/>
                    </a:cubicBezTo>
                    <a:cubicBezTo>
                      <a:pt x="30" y="19"/>
                      <a:pt x="27" y="21"/>
                      <a:pt x="25" y="23"/>
                    </a:cubicBezTo>
                    <a:cubicBezTo>
                      <a:pt x="25" y="23"/>
                      <a:pt x="25" y="23"/>
                      <a:pt x="25" y="23"/>
                    </a:cubicBezTo>
                    <a:cubicBezTo>
                      <a:pt x="25" y="24"/>
                      <a:pt x="25" y="24"/>
                      <a:pt x="25" y="24"/>
                    </a:cubicBezTo>
                    <a:cubicBezTo>
                      <a:pt x="32" y="31"/>
                      <a:pt x="32" y="31"/>
                      <a:pt x="32" y="31"/>
                    </a:cubicBezTo>
                    <a:cubicBezTo>
                      <a:pt x="33" y="32"/>
                      <a:pt x="33" y="32"/>
                      <a:pt x="34" y="31"/>
                    </a:cubicBezTo>
                    <a:cubicBezTo>
                      <a:pt x="39" y="26"/>
                      <a:pt x="39" y="26"/>
                      <a:pt x="39" y="26"/>
                    </a:cubicBezTo>
                    <a:cubicBezTo>
                      <a:pt x="39" y="26"/>
                      <a:pt x="39" y="25"/>
                      <a:pt x="39" y="25"/>
                    </a:cubicBezTo>
                    <a:close/>
                    <a:moveTo>
                      <a:pt x="32" y="14"/>
                    </a:moveTo>
                    <a:cubicBezTo>
                      <a:pt x="31" y="12"/>
                      <a:pt x="30" y="10"/>
                      <a:pt x="29" y="8"/>
                    </a:cubicBezTo>
                    <a:cubicBezTo>
                      <a:pt x="29" y="8"/>
                      <a:pt x="29" y="7"/>
                      <a:pt x="28" y="8"/>
                    </a:cubicBezTo>
                    <a:cubicBezTo>
                      <a:pt x="24" y="8"/>
                      <a:pt x="19" y="10"/>
                      <a:pt x="16" y="13"/>
                    </a:cubicBezTo>
                    <a:cubicBezTo>
                      <a:pt x="15" y="14"/>
                      <a:pt x="15" y="14"/>
                      <a:pt x="16" y="15"/>
                    </a:cubicBezTo>
                    <a:cubicBezTo>
                      <a:pt x="23" y="21"/>
                      <a:pt x="23" y="21"/>
                      <a:pt x="23" y="21"/>
                    </a:cubicBezTo>
                    <a:cubicBezTo>
                      <a:pt x="23" y="22"/>
                      <a:pt x="23" y="22"/>
                      <a:pt x="24" y="21"/>
                    </a:cubicBezTo>
                    <a:cubicBezTo>
                      <a:pt x="26" y="19"/>
                      <a:pt x="29" y="17"/>
                      <a:pt x="31" y="16"/>
                    </a:cubicBezTo>
                    <a:cubicBezTo>
                      <a:pt x="32" y="15"/>
                      <a:pt x="32" y="15"/>
                      <a:pt x="32" y="14"/>
                    </a:cubicBezTo>
                    <a:close/>
                    <a:moveTo>
                      <a:pt x="31" y="8"/>
                    </a:moveTo>
                    <a:cubicBezTo>
                      <a:pt x="32" y="10"/>
                      <a:pt x="32" y="12"/>
                      <a:pt x="33" y="13"/>
                    </a:cubicBezTo>
                    <a:cubicBezTo>
                      <a:pt x="34" y="14"/>
                      <a:pt x="34" y="14"/>
                      <a:pt x="34" y="14"/>
                    </a:cubicBezTo>
                    <a:cubicBezTo>
                      <a:pt x="38" y="12"/>
                      <a:pt x="42" y="11"/>
                      <a:pt x="45" y="11"/>
                    </a:cubicBezTo>
                    <a:cubicBezTo>
                      <a:pt x="45" y="11"/>
                      <a:pt x="46" y="10"/>
                      <a:pt x="45" y="10"/>
                    </a:cubicBezTo>
                    <a:cubicBezTo>
                      <a:pt x="41" y="8"/>
                      <a:pt x="37" y="7"/>
                      <a:pt x="32" y="7"/>
                    </a:cubicBezTo>
                    <a:cubicBezTo>
                      <a:pt x="31" y="7"/>
                      <a:pt x="31" y="8"/>
                      <a:pt x="31" y="8"/>
                    </a:cubicBezTo>
                    <a:close/>
                    <a:moveTo>
                      <a:pt x="35" y="17"/>
                    </a:moveTo>
                    <a:cubicBezTo>
                      <a:pt x="37" y="19"/>
                      <a:pt x="38" y="21"/>
                      <a:pt x="40" y="23"/>
                    </a:cubicBezTo>
                    <a:cubicBezTo>
                      <a:pt x="41" y="24"/>
                      <a:pt x="41" y="24"/>
                      <a:pt x="42" y="23"/>
                    </a:cubicBezTo>
                    <a:cubicBezTo>
                      <a:pt x="50" y="15"/>
                      <a:pt x="50" y="15"/>
                      <a:pt x="50" y="15"/>
                    </a:cubicBezTo>
                    <a:cubicBezTo>
                      <a:pt x="50" y="15"/>
                      <a:pt x="50" y="14"/>
                      <a:pt x="50" y="14"/>
                    </a:cubicBezTo>
                    <a:cubicBezTo>
                      <a:pt x="50" y="14"/>
                      <a:pt x="50" y="14"/>
                      <a:pt x="50" y="14"/>
                    </a:cubicBezTo>
                    <a:cubicBezTo>
                      <a:pt x="46" y="11"/>
                      <a:pt x="40" y="13"/>
                      <a:pt x="36" y="15"/>
                    </a:cubicBezTo>
                    <a:cubicBezTo>
                      <a:pt x="35" y="16"/>
                      <a:pt x="35" y="16"/>
                      <a:pt x="35" y="17"/>
                    </a:cubicBezTo>
                    <a:close/>
                    <a:moveTo>
                      <a:pt x="8" y="29"/>
                    </a:moveTo>
                    <a:cubicBezTo>
                      <a:pt x="10" y="30"/>
                      <a:pt x="12" y="31"/>
                      <a:pt x="14" y="32"/>
                    </a:cubicBezTo>
                    <a:cubicBezTo>
                      <a:pt x="15" y="32"/>
                      <a:pt x="15" y="32"/>
                      <a:pt x="15" y="32"/>
                    </a:cubicBezTo>
                    <a:cubicBezTo>
                      <a:pt x="17" y="29"/>
                      <a:pt x="19" y="26"/>
                      <a:pt x="21" y="24"/>
                    </a:cubicBezTo>
                    <a:cubicBezTo>
                      <a:pt x="21" y="24"/>
                      <a:pt x="21" y="23"/>
                      <a:pt x="21" y="23"/>
                    </a:cubicBezTo>
                    <a:cubicBezTo>
                      <a:pt x="14" y="16"/>
                      <a:pt x="14" y="16"/>
                      <a:pt x="14" y="16"/>
                    </a:cubicBezTo>
                    <a:cubicBezTo>
                      <a:pt x="14" y="16"/>
                      <a:pt x="14" y="16"/>
                      <a:pt x="13" y="16"/>
                    </a:cubicBezTo>
                    <a:cubicBezTo>
                      <a:pt x="10" y="20"/>
                      <a:pt x="8" y="24"/>
                      <a:pt x="7" y="28"/>
                    </a:cubicBezTo>
                    <a:cubicBezTo>
                      <a:pt x="7" y="29"/>
                      <a:pt x="7" y="29"/>
                      <a:pt x="8" y="29"/>
                    </a:cubicBezTo>
                    <a:close/>
                    <a:moveTo>
                      <a:pt x="7" y="32"/>
                    </a:moveTo>
                    <a:cubicBezTo>
                      <a:pt x="7" y="37"/>
                      <a:pt x="8" y="41"/>
                      <a:pt x="10" y="46"/>
                    </a:cubicBezTo>
                    <a:cubicBezTo>
                      <a:pt x="10" y="46"/>
                      <a:pt x="10" y="46"/>
                      <a:pt x="10" y="45"/>
                    </a:cubicBezTo>
                    <a:cubicBezTo>
                      <a:pt x="10" y="42"/>
                      <a:pt x="12" y="38"/>
                      <a:pt x="13" y="35"/>
                    </a:cubicBezTo>
                    <a:cubicBezTo>
                      <a:pt x="14" y="34"/>
                      <a:pt x="14" y="34"/>
                      <a:pt x="13" y="34"/>
                    </a:cubicBezTo>
                    <a:cubicBezTo>
                      <a:pt x="11" y="33"/>
                      <a:pt x="10" y="32"/>
                      <a:pt x="8" y="31"/>
                    </a:cubicBezTo>
                    <a:cubicBezTo>
                      <a:pt x="7" y="31"/>
                      <a:pt x="7" y="32"/>
                      <a:pt x="7" y="32"/>
                    </a:cubicBezTo>
                    <a:close/>
                    <a:moveTo>
                      <a:pt x="17" y="34"/>
                    </a:moveTo>
                    <a:cubicBezTo>
                      <a:pt x="20" y="35"/>
                      <a:pt x="22" y="37"/>
                      <a:pt x="24" y="39"/>
                    </a:cubicBezTo>
                    <a:cubicBezTo>
                      <a:pt x="25" y="40"/>
                      <a:pt x="25" y="40"/>
                      <a:pt x="26" y="39"/>
                    </a:cubicBezTo>
                    <a:cubicBezTo>
                      <a:pt x="31" y="34"/>
                      <a:pt x="31" y="34"/>
                      <a:pt x="31" y="34"/>
                    </a:cubicBezTo>
                    <a:cubicBezTo>
                      <a:pt x="31" y="34"/>
                      <a:pt x="31" y="33"/>
                      <a:pt x="31" y="33"/>
                    </a:cubicBezTo>
                    <a:cubicBezTo>
                      <a:pt x="24" y="25"/>
                      <a:pt x="24" y="25"/>
                      <a:pt x="24" y="25"/>
                    </a:cubicBezTo>
                    <a:cubicBezTo>
                      <a:pt x="23" y="25"/>
                      <a:pt x="23" y="25"/>
                      <a:pt x="22" y="25"/>
                    </a:cubicBezTo>
                    <a:cubicBezTo>
                      <a:pt x="20" y="28"/>
                      <a:pt x="18" y="30"/>
                      <a:pt x="17" y="33"/>
                    </a:cubicBezTo>
                    <a:cubicBezTo>
                      <a:pt x="17" y="33"/>
                      <a:pt x="17" y="33"/>
                      <a:pt x="17" y="34"/>
                    </a:cubicBezTo>
                    <a:close/>
                    <a:moveTo>
                      <a:pt x="23" y="41"/>
                    </a:moveTo>
                    <a:cubicBezTo>
                      <a:pt x="21" y="39"/>
                      <a:pt x="19" y="37"/>
                      <a:pt x="16" y="36"/>
                    </a:cubicBezTo>
                    <a:cubicBezTo>
                      <a:pt x="16" y="35"/>
                      <a:pt x="15" y="35"/>
                      <a:pt x="15" y="36"/>
                    </a:cubicBezTo>
                    <a:cubicBezTo>
                      <a:pt x="13" y="40"/>
                      <a:pt x="11" y="46"/>
                      <a:pt x="13" y="50"/>
                    </a:cubicBezTo>
                    <a:cubicBezTo>
                      <a:pt x="13" y="51"/>
                      <a:pt x="14" y="51"/>
                      <a:pt x="15" y="50"/>
                    </a:cubicBezTo>
                    <a:cubicBezTo>
                      <a:pt x="23" y="42"/>
                      <a:pt x="23" y="42"/>
                      <a:pt x="23" y="42"/>
                    </a:cubicBezTo>
                    <a:cubicBezTo>
                      <a:pt x="23" y="42"/>
                      <a:pt x="23" y="41"/>
                      <a:pt x="23"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350">
                  <a:solidFill>
                    <a:schemeClr val="tx1">
                      <a:lumMod val="65000"/>
                      <a:lumOff val="35000"/>
                    </a:schemeClr>
                  </a:solidFill>
                  <a:latin typeface="+mn-ea"/>
                </a:endParaRPr>
              </a:p>
            </p:txBody>
          </p:sp>
          <p:sp>
            <p:nvSpPr>
              <p:cNvPr id="8" name="Freeform 14"/>
              <p:cNvSpPr>
                <a:spLocks noEditPoints="1"/>
              </p:cNvSpPr>
              <p:nvPr/>
            </p:nvSpPr>
            <p:spPr bwMode="auto">
              <a:xfrm>
                <a:off x="18" y="28"/>
                <a:ext cx="102" cy="125"/>
              </a:xfrm>
              <a:custGeom>
                <a:avLst/>
                <a:gdLst>
                  <a:gd name="T0" fmla="*/ 34 w 58"/>
                  <a:gd name="T1" fmla="*/ 29 h 71"/>
                  <a:gd name="T2" fmla="*/ 25 w 58"/>
                  <a:gd name="T3" fmla="*/ 35 h 71"/>
                  <a:gd name="T4" fmla="*/ 27 w 58"/>
                  <a:gd name="T5" fmla="*/ 42 h 71"/>
                  <a:gd name="T6" fmla="*/ 40 w 58"/>
                  <a:gd name="T7" fmla="*/ 37 h 71"/>
                  <a:gd name="T8" fmla="*/ 6 w 58"/>
                  <a:gd name="T9" fmla="*/ 45 h 71"/>
                  <a:gd name="T10" fmla="*/ 44 w 58"/>
                  <a:gd name="T11" fmla="*/ 39 h 71"/>
                  <a:gd name="T12" fmla="*/ 51 w 58"/>
                  <a:gd name="T13" fmla="*/ 0 h 71"/>
                  <a:gd name="T14" fmla="*/ 26 w 58"/>
                  <a:gd name="T15" fmla="*/ 50 h 71"/>
                  <a:gd name="T16" fmla="*/ 25 w 58"/>
                  <a:gd name="T17" fmla="*/ 52 h 71"/>
                  <a:gd name="T18" fmla="*/ 25 w 58"/>
                  <a:gd name="T19" fmla="*/ 61 h 71"/>
                  <a:gd name="T20" fmla="*/ 25 w 58"/>
                  <a:gd name="T21" fmla="*/ 63 h 71"/>
                  <a:gd name="T22" fmla="*/ 45 w 58"/>
                  <a:gd name="T23" fmla="*/ 69 h 71"/>
                  <a:gd name="T24" fmla="*/ 1 w 58"/>
                  <a:gd name="T25" fmla="*/ 71 h 71"/>
                  <a:gd name="T26" fmla="*/ 20 w 58"/>
                  <a:gd name="T27" fmla="*/ 63 h 71"/>
                  <a:gd name="T28" fmla="*/ 21 w 58"/>
                  <a:gd name="T29" fmla="*/ 61 h 71"/>
                  <a:gd name="T30" fmla="*/ 21 w 58"/>
                  <a:gd name="T31" fmla="*/ 52 h 71"/>
                  <a:gd name="T32" fmla="*/ 21 w 58"/>
                  <a:gd name="T33" fmla="*/ 50 h 71"/>
                  <a:gd name="T34" fmla="*/ 6 w 58"/>
                  <a:gd name="T35" fmla="*/ 45 h 71"/>
                  <a:gd name="T36" fmla="*/ 11 w 58"/>
                  <a:gd name="T37" fmla="*/ 40 h 71"/>
                  <a:gd name="T38" fmla="*/ 24 w 58"/>
                  <a:gd name="T39" fmla="*/ 43 h 71"/>
                  <a:gd name="T40" fmla="*/ 23 w 58"/>
                  <a:gd name="T41" fmla="*/ 37 h 71"/>
                  <a:gd name="T42" fmla="*/ 11 w 58"/>
                  <a:gd name="T43" fmla="*/ 40 h 71"/>
                  <a:gd name="T44" fmla="*/ 13 w 58"/>
                  <a:gd name="T45" fmla="*/ 38 h 71"/>
                  <a:gd name="T46" fmla="*/ 21 w 58"/>
                  <a:gd name="T47" fmla="*/ 34 h 71"/>
                  <a:gd name="T48" fmla="*/ 21 w 58"/>
                  <a:gd name="T49" fmla="*/ 30 h 71"/>
                  <a:gd name="T50" fmla="*/ 24 w 58"/>
                  <a:gd name="T51" fmla="*/ 33 h 71"/>
                  <a:gd name="T52" fmla="*/ 31 w 58"/>
                  <a:gd name="T53" fmla="*/ 27 h 71"/>
                  <a:gd name="T54" fmla="*/ 29 w 58"/>
                  <a:gd name="T55" fmla="*/ 22 h 71"/>
                  <a:gd name="T56" fmla="*/ 33 w 58"/>
                  <a:gd name="T57" fmla="*/ 25 h 71"/>
                  <a:gd name="T58" fmla="*/ 39 w 58"/>
                  <a:gd name="T59" fmla="*/ 18 h 71"/>
                  <a:gd name="T60" fmla="*/ 36 w 58"/>
                  <a:gd name="T61" fmla="*/ 15 h 71"/>
                  <a:gd name="T62" fmla="*/ 40 w 58"/>
                  <a:gd name="T63" fmla="*/ 15 h 71"/>
                  <a:gd name="T64" fmla="*/ 43 w 58"/>
                  <a:gd name="T65" fmla="*/ 7 h 71"/>
                  <a:gd name="T66" fmla="*/ 46 w 58"/>
                  <a:gd name="T67" fmla="*/ 5 h 71"/>
                  <a:gd name="T68" fmla="*/ 43 w 58"/>
                  <a:gd name="T69" fmla="*/ 17 h 71"/>
                  <a:gd name="T70" fmla="*/ 49 w 58"/>
                  <a:gd name="T71" fmla="*/ 18 h 71"/>
                  <a:gd name="T72" fmla="*/ 46 w 58"/>
                  <a:gd name="T73" fmla="*/ 5 h 71"/>
                  <a:gd name="T74" fmla="*/ 43 w 58"/>
                  <a:gd name="T75" fmla="*/ 37 h 71"/>
                  <a:gd name="T76" fmla="*/ 48 w 58"/>
                  <a:gd name="T77" fmla="*/ 21 h 71"/>
                  <a:gd name="T78" fmla="*/ 41 w 58"/>
                  <a:gd name="T79" fmla="*/ 19 h 71"/>
                  <a:gd name="T80" fmla="*/ 35 w 58"/>
                  <a:gd name="T81" fmla="*/ 28 h 71"/>
                  <a:gd name="T82" fmla="*/ 42 w 58"/>
                  <a:gd name="T83" fmla="*/ 35 h 71"/>
                  <a:gd name="T84" fmla="*/ 49 w 58"/>
                  <a:gd name="T85" fmla="*/ 2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8" h="71">
                    <a:moveTo>
                      <a:pt x="40" y="36"/>
                    </a:moveTo>
                    <a:cubicBezTo>
                      <a:pt x="34" y="29"/>
                      <a:pt x="34" y="29"/>
                      <a:pt x="34" y="29"/>
                    </a:cubicBezTo>
                    <a:cubicBezTo>
                      <a:pt x="33" y="29"/>
                      <a:pt x="33" y="29"/>
                      <a:pt x="32" y="29"/>
                    </a:cubicBezTo>
                    <a:cubicBezTo>
                      <a:pt x="30" y="32"/>
                      <a:pt x="27" y="33"/>
                      <a:pt x="25" y="35"/>
                    </a:cubicBezTo>
                    <a:cubicBezTo>
                      <a:pt x="24" y="35"/>
                      <a:pt x="24" y="36"/>
                      <a:pt x="24" y="36"/>
                    </a:cubicBezTo>
                    <a:cubicBezTo>
                      <a:pt x="26" y="38"/>
                      <a:pt x="26" y="40"/>
                      <a:pt x="27" y="42"/>
                    </a:cubicBezTo>
                    <a:cubicBezTo>
                      <a:pt x="27" y="43"/>
                      <a:pt x="27" y="43"/>
                      <a:pt x="28" y="43"/>
                    </a:cubicBezTo>
                    <a:cubicBezTo>
                      <a:pt x="32" y="42"/>
                      <a:pt x="37" y="40"/>
                      <a:pt x="40" y="37"/>
                    </a:cubicBezTo>
                    <a:cubicBezTo>
                      <a:pt x="41" y="37"/>
                      <a:pt x="41" y="36"/>
                      <a:pt x="40" y="36"/>
                    </a:cubicBezTo>
                    <a:close/>
                    <a:moveTo>
                      <a:pt x="6" y="45"/>
                    </a:moveTo>
                    <a:cubicBezTo>
                      <a:pt x="7" y="43"/>
                      <a:pt x="7" y="43"/>
                      <a:pt x="7" y="43"/>
                    </a:cubicBezTo>
                    <a:cubicBezTo>
                      <a:pt x="19" y="50"/>
                      <a:pt x="34" y="49"/>
                      <a:pt x="44" y="39"/>
                    </a:cubicBezTo>
                    <a:cubicBezTo>
                      <a:pt x="54" y="29"/>
                      <a:pt x="56" y="13"/>
                      <a:pt x="49" y="2"/>
                    </a:cubicBezTo>
                    <a:cubicBezTo>
                      <a:pt x="51" y="0"/>
                      <a:pt x="51" y="0"/>
                      <a:pt x="51" y="0"/>
                    </a:cubicBezTo>
                    <a:cubicBezTo>
                      <a:pt x="58" y="13"/>
                      <a:pt x="57" y="29"/>
                      <a:pt x="46" y="40"/>
                    </a:cubicBezTo>
                    <a:cubicBezTo>
                      <a:pt x="40" y="46"/>
                      <a:pt x="33" y="49"/>
                      <a:pt x="26" y="50"/>
                    </a:cubicBezTo>
                    <a:cubicBezTo>
                      <a:pt x="25" y="50"/>
                      <a:pt x="25" y="50"/>
                      <a:pt x="25" y="50"/>
                    </a:cubicBezTo>
                    <a:cubicBezTo>
                      <a:pt x="25" y="52"/>
                      <a:pt x="25" y="52"/>
                      <a:pt x="25" y="52"/>
                    </a:cubicBezTo>
                    <a:cubicBezTo>
                      <a:pt x="25" y="52"/>
                      <a:pt x="25" y="52"/>
                      <a:pt x="25" y="52"/>
                    </a:cubicBezTo>
                    <a:cubicBezTo>
                      <a:pt x="29" y="54"/>
                      <a:pt x="29" y="59"/>
                      <a:pt x="25" y="61"/>
                    </a:cubicBezTo>
                    <a:cubicBezTo>
                      <a:pt x="25" y="61"/>
                      <a:pt x="25" y="61"/>
                      <a:pt x="25" y="61"/>
                    </a:cubicBezTo>
                    <a:cubicBezTo>
                      <a:pt x="25" y="63"/>
                      <a:pt x="25" y="63"/>
                      <a:pt x="25" y="63"/>
                    </a:cubicBezTo>
                    <a:cubicBezTo>
                      <a:pt x="25" y="63"/>
                      <a:pt x="25" y="63"/>
                      <a:pt x="26" y="63"/>
                    </a:cubicBezTo>
                    <a:cubicBezTo>
                      <a:pt x="32" y="64"/>
                      <a:pt x="40" y="66"/>
                      <a:pt x="45" y="69"/>
                    </a:cubicBezTo>
                    <a:cubicBezTo>
                      <a:pt x="46" y="70"/>
                      <a:pt x="46" y="71"/>
                      <a:pt x="45" y="71"/>
                    </a:cubicBezTo>
                    <a:cubicBezTo>
                      <a:pt x="1" y="71"/>
                      <a:pt x="1" y="71"/>
                      <a:pt x="1" y="71"/>
                    </a:cubicBezTo>
                    <a:cubicBezTo>
                      <a:pt x="0" y="71"/>
                      <a:pt x="0" y="70"/>
                      <a:pt x="1" y="69"/>
                    </a:cubicBezTo>
                    <a:cubicBezTo>
                      <a:pt x="6" y="66"/>
                      <a:pt x="14" y="64"/>
                      <a:pt x="20" y="63"/>
                    </a:cubicBezTo>
                    <a:cubicBezTo>
                      <a:pt x="21" y="63"/>
                      <a:pt x="21" y="63"/>
                      <a:pt x="21" y="63"/>
                    </a:cubicBezTo>
                    <a:cubicBezTo>
                      <a:pt x="21" y="61"/>
                      <a:pt x="21" y="61"/>
                      <a:pt x="21" y="61"/>
                    </a:cubicBezTo>
                    <a:cubicBezTo>
                      <a:pt x="21" y="61"/>
                      <a:pt x="21" y="61"/>
                      <a:pt x="21" y="61"/>
                    </a:cubicBezTo>
                    <a:cubicBezTo>
                      <a:pt x="17" y="59"/>
                      <a:pt x="17" y="54"/>
                      <a:pt x="21" y="52"/>
                    </a:cubicBezTo>
                    <a:cubicBezTo>
                      <a:pt x="21" y="52"/>
                      <a:pt x="21" y="52"/>
                      <a:pt x="21" y="52"/>
                    </a:cubicBezTo>
                    <a:cubicBezTo>
                      <a:pt x="21" y="50"/>
                      <a:pt x="21" y="50"/>
                      <a:pt x="21" y="50"/>
                    </a:cubicBezTo>
                    <a:cubicBezTo>
                      <a:pt x="21" y="50"/>
                      <a:pt x="21" y="50"/>
                      <a:pt x="20" y="50"/>
                    </a:cubicBezTo>
                    <a:cubicBezTo>
                      <a:pt x="15" y="49"/>
                      <a:pt x="10" y="48"/>
                      <a:pt x="6" y="45"/>
                    </a:cubicBezTo>
                    <a:close/>
                    <a:moveTo>
                      <a:pt x="9" y="42"/>
                    </a:moveTo>
                    <a:cubicBezTo>
                      <a:pt x="11" y="40"/>
                      <a:pt x="11" y="40"/>
                      <a:pt x="11" y="40"/>
                    </a:cubicBezTo>
                    <a:cubicBezTo>
                      <a:pt x="11" y="40"/>
                      <a:pt x="11" y="40"/>
                      <a:pt x="11" y="40"/>
                    </a:cubicBezTo>
                    <a:cubicBezTo>
                      <a:pt x="15" y="43"/>
                      <a:pt x="19" y="44"/>
                      <a:pt x="24" y="43"/>
                    </a:cubicBezTo>
                    <a:cubicBezTo>
                      <a:pt x="25" y="43"/>
                      <a:pt x="25" y="43"/>
                      <a:pt x="25" y="42"/>
                    </a:cubicBezTo>
                    <a:cubicBezTo>
                      <a:pt x="24" y="41"/>
                      <a:pt x="24" y="39"/>
                      <a:pt x="23" y="37"/>
                    </a:cubicBezTo>
                    <a:cubicBezTo>
                      <a:pt x="22" y="37"/>
                      <a:pt x="22" y="37"/>
                      <a:pt x="22" y="37"/>
                    </a:cubicBezTo>
                    <a:cubicBezTo>
                      <a:pt x="18" y="39"/>
                      <a:pt x="15" y="40"/>
                      <a:pt x="11" y="40"/>
                    </a:cubicBezTo>
                    <a:cubicBezTo>
                      <a:pt x="11" y="40"/>
                      <a:pt x="11" y="40"/>
                      <a:pt x="11" y="40"/>
                    </a:cubicBezTo>
                    <a:cubicBezTo>
                      <a:pt x="13" y="38"/>
                      <a:pt x="13" y="38"/>
                      <a:pt x="13" y="38"/>
                    </a:cubicBezTo>
                    <a:cubicBezTo>
                      <a:pt x="16" y="37"/>
                      <a:pt x="18" y="36"/>
                      <a:pt x="20" y="35"/>
                    </a:cubicBezTo>
                    <a:cubicBezTo>
                      <a:pt x="21" y="35"/>
                      <a:pt x="21" y="34"/>
                      <a:pt x="21" y="34"/>
                    </a:cubicBezTo>
                    <a:cubicBezTo>
                      <a:pt x="20" y="33"/>
                      <a:pt x="20" y="32"/>
                      <a:pt x="19" y="32"/>
                    </a:cubicBezTo>
                    <a:cubicBezTo>
                      <a:pt x="21" y="30"/>
                      <a:pt x="21" y="30"/>
                      <a:pt x="21" y="30"/>
                    </a:cubicBezTo>
                    <a:cubicBezTo>
                      <a:pt x="21" y="31"/>
                      <a:pt x="22" y="32"/>
                      <a:pt x="23" y="33"/>
                    </a:cubicBezTo>
                    <a:cubicBezTo>
                      <a:pt x="23" y="33"/>
                      <a:pt x="23" y="34"/>
                      <a:pt x="24" y="33"/>
                    </a:cubicBezTo>
                    <a:cubicBezTo>
                      <a:pt x="26" y="32"/>
                      <a:pt x="29" y="30"/>
                      <a:pt x="31" y="28"/>
                    </a:cubicBezTo>
                    <a:cubicBezTo>
                      <a:pt x="31" y="28"/>
                      <a:pt x="31" y="27"/>
                      <a:pt x="31" y="27"/>
                    </a:cubicBezTo>
                    <a:cubicBezTo>
                      <a:pt x="28" y="23"/>
                      <a:pt x="28" y="23"/>
                      <a:pt x="28" y="23"/>
                    </a:cubicBezTo>
                    <a:cubicBezTo>
                      <a:pt x="29" y="22"/>
                      <a:pt x="29" y="22"/>
                      <a:pt x="29" y="22"/>
                    </a:cubicBezTo>
                    <a:cubicBezTo>
                      <a:pt x="32" y="25"/>
                      <a:pt x="32" y="25"/>
                      <a:pt x="32" y="25"/>
                    </a:cubicBezTo>
                    <a:cubicBezTo>
                      <a:pt x="33" y="25"/>
                      <a:pt x="33" y="25"/>
                      <a:pt x="33" y="25"/>
                    </a:cubicBezTo>
                    <a:cubicBezTo>
                      <a:pt x="33" y="25"/>
                      <a:pt x="33" y="25"/>
                      <a:pt x="34" y="25"/>
                    </a:cubicBezTo>
                    <a:cubicBezTo>
                      <a:pt x="36" y="23"/>
                      <a:pt x="38" y="20"/>
                      <a:pt x="39" y="18"/>
                    </a:cubicBezTo>
                    <a:cubicBezTo>
                      <a:pt x="39" y="18"/>
                      <a:pt x="39" y="17"/>
                      <a:pt x="39" y="17"/>
                    </a:cubicBezTo>
                    <a:cubicBezTo>
                      <a:pt x="38" y="16"/>
                      <a:pt x="37" y="16"/>
                      <a:pt x="36" y="15"/>
                    </a:cubicBezTo>
                    <a:cubicBezTo>
                      <a:pt x="37" y="13"/>
                      <a:pt x="37" y="13"/>
                      <a:pt x="37" y="13"/>
                    </a:cubicBezTo>
                    <a:cubicBezTo>
                      <a:pt x="38" y="14"/>
                      <a:pt x="39" y="15"/>
                      <a:pt x="40" y="15"/>
                    </a:cubicBezTo>
                    <a:cubicBezTo>
                      <a:pt x="40" y="15"/>
                      <a:pt x="41" y="15"/>
                      <a:pt x="41" y="15"/>
                    </a:cubicBezTo>
                    <a:cubicBezTo>
                      <a:pt x="42" y="13"/>
                      <a:pt x="43" y="10"/>
                      <a:pt x="43" y="7"/>
                    </a:cubicBezTo>
                    <a:cubicBezTo>
                      <a:pt x="46" y="5"/>
                      <a:pt x="46" y="5"/>
                      <a:pt x="46" y="5"/>
                    </a:cubicBezTo>
                    <a:cubicBezTo>
                      <a:pt x="46" y="5"/>
                      <a:pt x="46" y="5"/>
                      <a:pt x="46" y="5"/>
                    </a:cubicBezTo>
                    <a:cubicBezTo>
                      <a:pt x="46" y="9"/>
                      <a:pt x="44" y="13"/>
                      <a:pt x="43" y="16"/>
                    </a:cubicBezTo>
                    <a:cubicBezTo>
                      <a:pt x="42" y="16"/>
                      <a:pt x="43" y="17"/>
                      <a:pt x="43" y="17"/>
                    </a:cubicBezTo>
                    <a:cubicBezTo>
                      <a:pt x="45" y="18"/>
                      <a:pt x="46" y="19"/>
                      <a:pt x="48" y="19"/>
                    </a:cubicBezTo>
                    <a:cubicBezTo>
                      <a:pt x="49" y="19"/>
                      <a:pt x="49" y="19"/>
                      <a:pt x="49" y="18"/>
                    </a:cubicBezTo>
                    <a:cubicBezTo>
                      <a:pt x="49" y="14"/>
                      <a:pt x="48" y="9"/>
                      <a:pt x="46" y="5"/>
                    </a:cubicBezTo>
                    <a:cubicBezTo>
                      <a:pt x="46" y="5"/>
                      <a:pt x="46" y="5"/>
                      <a:pt x="46" y="5"/>
                    </a:cubicBezTo>
                    <a:cubicBezTo>
                      <a:pt x="47" y="3"/>
                      <a:pt x="47" y="3"/>
                      <a:pt x="47" y="3"/>
                    </a:cubicBezTo>
                    <a:cubicBezTo>
                      <a:pt x="53" y="14"/>
                      <a:pt x="52" y="28"/>
                      <a:pt x="43" y="37"/>
                    </a:cubicBezTo>
                    <a:cubicBezTo>
                      <a:pt x="34" y="46"/>
                      <a:pt x="20" y="48"/>
                      <a:pt x="9" y="42"/>
                    </a:cubicBezTo>
                    <a:close/>
                    <a:moveTo>
                      <a:pt x="48" y="21"/>
                    </a:moveTo>
                    <a:cubicBezTo>
                      <a:pt x="46" y="21"/>
                      <a:pt x="44" y="20"/>
                      <a:pt x="42" y="19"/>
                    </a:cubicBezTo>
                    <a:cubicBezTo>
                      <a:pt x="42" y="18"/>
                      <a:pt x="41" y="19"/>
                      <a:pt x="41" y="19"/>
                    </a:cubicBezTo>
                    <a:cubicBezTo>
                      <a:pt x="39" y="22"/>
                      <a:pt x="37" y="24"/>
                      <a:pt x="35" y="27"/>
                    </a:cubicBezTo>
                    <a:cubicBezTo>
                      <a:pt x="35" y="27"/>
                      <a:pt x="35" y="27"/>
                      <a:pt x="35" y="28"/>
                    </a:cubicBezTo>
                    <a:cubicBezTo>
                      <a:pt x="42" y="34"/>
                      <a:pt x="42" y="34"/>
                      <a:pt x="42" y="34"/>
                    </a:cubicBezTo>
                    <a:cubicBezTo>
                      <a:pt x="42" y="35"/>
                      <a:pt x="42" y="35"/>
                      <a:pt x="42" y="35"/>
                    </a:cubicBezTo>
                    <a:cubicBezTo>
                      <a:pt x="42" y="35"/>
                      <a:pt x="43" y="35"/>
                      <a:pt x="43" y="34"/>
                    </a:cubicBezTo>
                    <a:cubicBezTo>
                      <a:pt x="46" y="31"/>
                      <a:pt x="48" y="27"/>
                      <a:pt x="49" y="22"/>
                    </a:cubicBezTo>
                    <a:cubicBezTo>
                      <a:pt x="49" y="22"/>
                      <a:pt x="49" y="21"/>
                      <a:pt x="48" y="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350">
                  <a:solidFill>
                    <a:schemeClr val="tx1">
                      <a:lumMod val="65000"/>
                      <a:lumOff val="35000"/>
                    </a:schemeClr>
                  </a:solidFill>
                  <a:latin typeface="+mn-ea"/>
                </a:endParaRPr>
              </a:p>
            </p:txBody>
          </p:sp>
        </p:grpSp>
      </p:grpSp>
      <p:grpSp>
        <p:nvGrpSpPr>
          <p:cNvPr id="9" name="组合 8"/>
          <p:cNvGrpSpPr/>
          <p:nvPr/>
        </p:nvGrpSpPr>
        <p:grpSpPr>
          <a:xfrm>
            <a:off x="5022052" y="2550868"/>
            <a:ext cx="473515" cy="475124"/>
            <a:chOff x="5022052" y="2550868"/>
            <a:chExt cx="473515" cy="475124"/>
          </a:xfrm>
        </p:grpSpPr>
        <p:sp>
          <p:nvSpPr>
            <p:cNvPr id="10" name="Oval 9"/>
            <p:cNvSpPr>
              <a:spLocks noChangeArrowheads="1"/>
            </p:cNvSpPr>
            <p:nvPr/>
          </p:nvSpPr>
          <p:spPr bwMode="auto">
            <a:xfrm>
              <a:off x="5022052" y="2550868"/>
              <a:ext cx="473515" cy="475124"/>
            </a:xfrm>
            <a:prstGeom prst="rect">
              <a:avLst/>
            </a:prstGeom>
            <a:solidFill>
              <a:schemeClr val="accent2"/>
            </a:solidFill>
            <a:ln w="6350">
              <a:noFill/>
            </a:ln>
          </p:spPr>
          <p:txBody>
            <a:bodyPr/>
            <a:lstStyle/>
            <a:p>
              <a:endParaRPr lang="zh-CN" altLang="en-US" sz="1350">
                <a:solidFill>
                  <a:schemeClr val="tx1">
                    <a:lumMod val="65000"/>
                    <a:lumOff val="35000"/>
                  </a:schemeClr>
                </a:solidFill>
                <a:latin typeface="+mn-ea"/>
              </a:endParaRPr>
            </a:p>
          </p:txBody>
        </p:sp>
        <p:grpSp>
          <p:nvGrpSpPr>
            <p:cNvPr id="11" name="Group 15"/>
            <p:cNvGrpSpPr/>
            <p:nvPr/>
          </p:nvGrpSpPr>
          <p:grpSpPr bwMode="auto">
            <a:xfrm>
              <a:off x="5136406" y="2670857"/>
              <a:ext cx="241589" cy="235147"/>
              <a:chOff x="0" y="0"/>
              <a:chExt cx="150" cy="146"/>
            </a:xfrm>
            <a:solidFill>
              <a:schemeClr val="bg1"/>
            </a:solidFill>
          </p:grpSpPr>
          <p:sp>
            <p:nvSpPr>
              <p:cNvPr id="12" name="Freeform 16"/>
              <p:cNvSpPr>
                <a:spLocks noEditPoints="1"/>
              </p:cNvSpPr>
              <p:nvPr/>
            </p:nvSpPr>
            <p:spPr bwMode="auto">
              <a:xfrm>
                <a:off x="0" y="0"/>
                <a:ext cx="96" cy="88"/>
              </a:xfrm>
              <a:custGeom>
                <a:avLst/>
                <a:gdLst>
                  <a:gd name="T0" fmla="*/ 54 w 54"/>
                  <a:gd name="T1" fmla="*/ 34 h 50"/>
                  <a:gd name="T2" fmla="*/ 2 w 54"/>
                  <a:gd name="T3" fmla="*/ 34 h 50"/>
                  <a:gd name="T4" fmla="*/ 1 w 54"/>
                  <a:gd name="T5" fmla="*/ 36 h 50"/>
                  <a:gd name="T6" fmla="*/ 19 w 54"/>
                  <a:gd name="T7" fmla="*/ 50 h 50"/>
                  <a:gd name="T8" fmla="*/ 38 w 54"/>
                  <a:gd name="T9" fmla="*/ 50 h 50"/>
                  <a:gd name="T10" fmla="*/ 42 w 54"/>
                  <a:gd name="T11" fmla="*/ 47 h 50"/>
                  <a:gd name="T12" fmla="*/ 40 w 54"/>
                  <a:gd name="T13" fmla="*/ 42 h 50"/>
                  <a:gd name="T14" fmla="*/ 40 w 54"/>
                  <a:gd name="T15" fmla="*/ 40 h 50"/>
                  <a:gd name="T16" fmla="*/ 41 w 54"/>
                  <a:gd name="T17" fmla="*/ 40 h 50"/>
                  <a:gd name="T18" fmla="*/ 45 w 54"/>
                  <a:gd name="T19" fmla="*/ 43 h 50"/>
                  <a:gd name="T20" fmla="*/ 47 w 54"/>
                  <a:gd name="T21" fmla="*/ 42 h 50"/>
                  <a:gd name="T22" fmla="*/ 42 w 54"/>
                  <a:gd name="T23" fmla="*/ 38 h 50"/>
                  <a:gd name="T24" fmla="*/ 43 w 54"/>
                  <a:gd name="T25" fmla="*/ 37 h 50"/>
                  <a:gd name="T26" fmla="*/ 45 w 54"/>
                  <a:gd name="T27" fmla="*/ 36 h 50"/>
                  <a:gd name="T28" fmla="*/ 50 w 54"/>
                  <a:gd name="T29" fmla="*/ 39 h 50"/>
                  <a:gd name="T30" fmla="*/ 54 w 54"/>
                  <a:gd name="T31" fmla="*/ 34 h 50"/>
                  <a:gd name="T32" fmla="*/ 35 w 54"/>
                  <a:gd name="T33" fmla="*/ 31 h 50"/>
                  <a:gd name="T34" fmla="*/ 27 w 54"/>
                  <a:gd name="T35" fmla="*/ 3 h 50"/>
                  <a:gd name="T36" fmla="*/ 29 w 54"/>
                  <a:gd name="T37" fmla="*/ 1 h 50"/>
                  <a:gd name="T38" fmla="*/ 47 w 54"/>
                  <a:gd name="T39" fmla="*/ 15 h 50"/>
                  <a:gd name="T40" fmla="*/ 51 w 54"/>
                  <a:gd name="T41" fmla="*/ 30 h 50"/>
                  <a:gd name="T42" fmla="*/ 49 w 54"/>
                  <a:gd name="T43" fmla="*/ 32 h 50"/>
                  <a:gd name="T44" fmla="*/ 36 w 54"/>
                  <a:gd name="T45" fmla="*/ 32 h 50"/>
                  <a:gd name="T46" fmla="*/ 35 w 54"/>
                  <a:gd name="T47" fmla="*/ 31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4" h="50">
                    <a:moveTo>
                      <a:pt x="54" y="34"/>
                    </a:moveTo>
                    <a:cubicBezTo>
                      <a:pt x="2" y="34"/>
                      <a:pt x="2" y="34"/>
                      <a:pt x="2" y="34"/>
                    </a:cubicBezTo>
                    <a:cubicBezTo>
                      <a:pt x="1" y="34"/>
                      <a:pt x="0" y="35"/>
                      <a:pt x="1" y="36"/>
                    </a:cubicBezTo>
                    <a:cubicBezTo>
                      <a:pt x="2" y="45"/>
                      <a:pt x="11" y="50"/>
                      <a:pt x="19" y="50"/>
                    </a:cubicBezTo>
                    <a:cubicBezTo>
                      <a:pt x="38" y="50"/>
                      <a:pt x="38" y="50"/>
                      <a:pt x="38" y="50"/>
                    </a:cubicBezTo>
                    <a:cubicBezTo>
                      <a:pt x="42" y="47"/>
                      <a:pt x="42" y="47"/>
                      <a:pt x="42" y="47"/>
                    </a:cubicBezTo>
                    <a:cubicBezTo>
                      <a:pt x="41" y="45"/>
                      <a:pt x="40" y="44"/>
                      <a:pt x="40" y="42"/>
                    </a:cubicBezTo>
                    <a:cubicBezTo>
                      <a:pt x="40" y="41"/>
                      <a:pt x="40" y="41"/>
                      <a:pt x="40" y="40"/>
                    </a:cubicBezTo>
                    <a:cubicBezTo>
                      <a:pt x="40" y="40"/>
                      <a:pt x="41" y="39"/>
                      <a:pt x="41" y="40"/>
                    </a:cubicBezTo>
                    <a:cubicBezTo>
                      <a:pt x="45" y="43"/>
                      <a:pt x="45" y="43"/>
                      <a:pt x="45" y="43"/>
                    </a:cubicBezTo>
                    <a:cubicBezTo>
                      <a:pt x="47" y="42"/>
                      <a:pt x="47" y="42"/>
                      <a:pt x="47" y="42"/>
                    </a:cubicBezTo>
                    <a:cubicBezTo>
                      <a:pt x="42" y="38"/>
                      <a:pt x="42" y="38"/>
                      <a:pt x="42" y="38"/>
                    </a:cubicBezTo>
                    <a:cubicBezTo>
                      <a:pt x="42" y="38"/>
                      <a:pt x="42" y="37"/>
                      <a:pt x="43" y="37"/>
                    </a:cubicBezTo>
                    <a:cubicBezTo>
                      <a:pt x="43" y="36"/>
                      <a:pt x="44" y="36"/>
                      <a:pt x="45" y="36"/>
                    </a:cubicBezTo>
                    <a:cubicBezTo>
                      <a:pt x="47" y="36"/>
                      <a:pt x="49" y="37"/>
                      <a:pt x="50" y="39"/>
                    </a:cubicBezTo>
                    <a:lnTo>
                      <a:pt x="54" y="34"/>
                    </a:lnTo>
                    <a:close/>
                    <a:moveTo>
                      <a:pt x="35" y="31"/>
                    </a:moveTo>
                    <a:cubicBezTo>
                      <a:pt x="27" y="3"/>
                      <a:pt x="27" y="3"/>
                      <a:pt x="27" y="3"/>
                    </a:cubicBezTo>
                    <a:cubicBezTo>
                      <a:pt x="27" y="2"/>
                      <a:pt x="28" y="1"/>
                      <a:pt x="29" y="1"/>
                    </a:cubicBezTo>
                    <a:cubicBezTo>
                      <a:pt x="37" y="0"/>
                      <a:pt x="45" y="7"/>
                      <a:pt x="47" y="15"/>
                    </a:cubicBezTo>
                    <a:cubicBezTo>
                      <a:pt x="51" y="30"/>
                      <a:pt x="51" y="30"/>
                      <a:pt x="51" y="30"/>
                    </a:cubicBezTo>
                    <a:cubicBezTo>
                      <a:pt x="51" y="31"/>
                      <a:pt x="51" y="32"/>
                      <a:pt x="49" y="32"/>
                    </a:cubicBezTo>
                    <a:cubicBezTo>
                      <a:pt x="36" y="32"/>
                      <a:pt x="36" y="32"/>
                      <a:pt x="36" y="32"/>
                    </a:cubicBezTo>
                    <a:cubicBezTo>
                      <a:pt x="36" y="32"/>
                      <a:pt x="35" y="32"/>
                      <a:pt x="35" y="3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350">
                  <a:solidFill>
                    <a:schemeClr val="tx1">
                      <a:lumMod val="65000"/>
                      <a:lumOff val="35000"/>
                    </a:schemeClr>
                  </a:solidFill>
                  <a:latin typeface="+mn-ea"/>
                </a:endParaRPr>
              </a:p>
            </p:txBody>
          </p:sp>
          <p:sp>
            <p:nvSpPr>
              <p:cNvPr id="13" name="Freeform 17"/>
              <p:cNvSpPr>
                <a:spLocks noEditPoints="1"/>
              </p:cNvSpPr>
              <p:nvPr/>
            </p:nvSpPr>
            <p:spPr bwMode="auto">
              <a:xfrm>
                <a:off x="67" y="60"/>
                <a:ext cx="83" cy="86"/>
              </a:xfrm>
              <a:custGeom>
                <a:avLst/>
                <a:gdLst>
                  <a:gd name="T0" fmla="*/ 46 w 47"/>
                  <a:gd name="T1" fmla="*/ 0 h 49"/>
                  <a:gd name="T2" fmla="*/ 16 w 47"/>
                  <a:gd name="T3" fmla="*/ 0 h 49"/>
                  <a:gd name="T4" fmla="*/ 12 w 47"/>
                  <a:gd name="T5" fmla="*/ 5 h 49"/>
                  <a:gd name="T6" fmla="*/ 13 w 47"/>
                  <a:gd name="T7" fmla="*/ 8 h 49"/>
                  <a:gd name="T8" fmla="*/ 13 w 47"/>
                  <a:gd name="T9" fmla="*/ 9 h 49"/>
                  <a:gd name="T10" fmla="*/ 12 w 47"/>
                  <a:gd name="T11" fmla="*/ 10 h 49"/>
                  <a:gd name="T12" fmla="*/ 9 w 47"/>
                  <a:gd name="T13" fmla="*/ 8 h 49"/>
                  <a:gd name="T14" fmla="*/ 7 w 47"/>
                  <a:gd name="T15" fmla="*/ 9 h 49"/>
                  <a:gd name="T16" fmla="*/ 11 w 47"/>
                  <a:gd name="T17" fmla="*/ 11 h 49"/>
                  <a:gd name="T18" fmla="*/ 10 w 47"/>
                  <a:gd name="T19" fmla="*/ 13 h 49"/>
                  <a:gd name="T20" fmla="*/ 7 w 47"/>
                  <a:gd name="T21" fmla="*/ 14 h 49"/>
                  <a:gd name="T22" fmla="*/ 4 w 47"/>
                  <a:gd name="T23" fmla="*/ 13 h 49"/>
                  <a:gd name="T24" fmla="*/ 0 w 47"/>
                  <a:gd name="T25" fmla="*/ 16 h 49"/>
                  <a:gd name="T26" fmla="*/ 46 w 47"/>
                  <a:gd name="T27" fmla="*/ 16 h 49"/>
                  <a:gd name="T28" fmla="*/ 47 w 47"/>
                  <a:gd name="T29" fmla="*/ 14 h 49"/>
                  <a:gd name="T30" fmla="*/ 47 w 47"/>
                  <a:gd name="T31" fmla="*/ 2 h 49"/>
                  <a:gd name="T32" fmla="*/ 46 w 47"/>
                  <a:gd name="T33" fmla="*/ 0 h 49"/>
                  <a:gd name="T34" fmla="*/ 10 w 47"/>
                  <a:gd name="T35" fmla="*/ 48 h 49"/>
                  <a:gd name="T36" fmla="*/ 3 w 47"/>
                  <a:gd name="T37" fmla="*/ 20 h 49"/>
                  <a:gd name="T38" fmla="*/ 4 w 47"/>
                  <a:gd name="T39" fmla="*/ 18 h 49"/>
                  <a:gd name="T40" fmla="*/ 17 w 47"/>
                  <a:gd name="T41" fmla="*/ 18 h 49"/>
                  <a:gd name="T42" fmla="*/ 19 w 47"/>
                  <a:gd name="T43" fmla="*/ 19 h 49"/>
                  <a:gd name="T44" fmla="*/ 26 w 47"/>
                  <a:gd name="T45" fmla="*/ 43 h 49"/>
                  <a:gd name="T46" fmla="*/ 24 w 47"/>
                  <a:gd name="T47" fmla="*/ 46 h 49"/>
                  <a:gd name="T48" fmla="*/ 12 w 47"/>
                  <a:gd name="T49" fmla="*/ 49 h 49"/>
                  <a:gd name="T50" fmla="*/ 10 w 47"/>
                  <a:gd name="T51" fmla="*/ 48 h 49"/>
                  <a:gd name="T52" fmla="*/ 15 w 47"/>
                  <a:gd name="T53" fmla="*/ 45 h 49"/>
                  <a:gd name="T54" fmla="*/ 20 w 47"/>
                  <a:gd name="T55" fmla="*/ 43 h 49"/>
                  <a:gd name="T56" fmla="*/ 21 w 47"/>
                  <a:gd name="T57" fmla="*/ 41 h 49"/>
                  <a:gd name="T58" fmla="*/ 17 w 47"/>
                  <a:gd name="T59" fmla="*/ 25 h 49"/>
                  <a:gd name="T60" fmla="*/ 15 w 47"/>
                  <a:gd name="T61" fmla="*/ 24 h 49"/>
                  <a:gd name="T62" fmla="*/ 10 w 47"/>
                  <a:gd name="T63" fmla="*/ 25 h 49"/>
                  <a:gd name="T64" fmla="*/ 8 w 47"/>
                  <a:gd name="T65" fmla="*/ 27 h 49"/>
                  <a:gd name="T66" fmla="*/ 13 w 47"/>
                  <a:gd name="T67" fmla="*/ 43 h 49"/>
                  <a:gd name="T68" fmla="*/ 15 w 47"/>
                  <a:gd name="T69" fmla="*/ 45 h 49"/>
                  <a:gd name="T70" fmla="*/ 44 w 47"/>
                  <a:gd name="T71" fmla="*/ 5 h 49"/>
                  <a:gd name="T72" fmla="*/ 44 w 47"/>
                  <a:gd name="T73" fmla="*/ 11 h 49"/>
                  <a:gd name="T74" fmla="*/ 42 w 47"/>
                  <a:gd name="T75" fmla="*/ 13 h 49"/>
                  <a:gd name="T76" fmla="*/ 26 w 47"/>
                  <a:gd name="T77" fmla="*/ 13 h 49"/>
                  <a:gd name="T78" fmla="*/ 24 w 47"/>
                  <a:gd name="T79" fmla="*/ 11 h 49"/>
                  <a:gd name="T80" fmla="*/ 24 w 47"/>
                  <a:gd name="T81" fmla="*/ 5 h 49"/>
                  <a:gd name="T82" fmla="*/ 26 w 47"/>
                  <a:gd name="T83" fmla="*/ 4 h 49"/>
                  <a:gd name="T84" fmla="*/ 42 w 47"/>
                  <a:gd name="T85" fmla="*/ 4 h 49"/>
                  <a:gd name="T86" fmla="*/ 44 w 47"/>
                  <a:gd name="T87" fmla="*/ 5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7" h="49">
                    <a:moveTo>
                      <a:pt x="46" y="0"/>
                    </a:moveTo>
                    <a:cubicBezTo>
                      <a:pt x="16" y="0"/>
                      <a:pt x="16" y="0"/>
                      <a:pt x="16" y="0"/>
                    </a:cubicBezTo>
                    <a:cubicBezTo>
                      <a:pt x="12" y="5"/>
                      <a:pt x="12" y="5"/>
                      <a:pt x="12" y="5"/>
                    </a:cubicBezTo>
                    <a:cubicBezTo>
                      <a:pt x="13" y="5"/>
                      <a:pt x="13" y="7"/>
                      <a:pt x="13" y="8"/>
                    </a:cubicBezTo>
                    <a:cubicBezTo>
                      <a:pt x="13" y="8"/>
                      <a:pt x="13" y="9"/>
                      <a:pt x="13" y="9"/>
                    </a:cubicBezTo>
                    <a:cubicBezTo>
                      <a:pt x="13" y="10"/>
                      <a:pt x="12" y="10"/>
                      <a:pt x="12" y="10"/>
                    </a:cubicBezTo>
                    <a:cubicBezTo>
                      <a:pt x="9" y="8"/>
                      <a:pt x="9" y="8"/>
                      <a:pt x="9" y="8"/>
                    </a:cubicBezTo>
                    <a:cubicBezTo>
                      <a:pt x="7" y="9"/>
                      <a:pt x="7" y="9"/>
                      <a:pt x="7" y="9"/>
                    </a:cubicBezTo>
                    <a:cubicBezTo>
                      <a:pt x="11" y="11"/>
                      <a:pt x="11" y="11"/>
                      <a:pt x="11" y="11"/>
                    </a:cubicBezTo>
                    <a:cubicBezTo>
                      <a:pt x="11" y="12"/>
                      <a:pt x="11" y="12"/>
                      <a:pt x="10" y="13"/>
                    </a:cubicBezTo>
                    <a:cubicBezTo>
                      <a:pt x="10" y="13"/>
                      <a:pt x="9" y="14"/>
                      <a:pt x="7" y="14"/>
                    </a:cubicBezTo>
                    <a:cubicBezTo>
                      <a:pt x="6" y="14"/>
                      <a:pt x="5" y="13"/>
                      <a:pt x="4" y="13"/>
                    </a:cubicBezTo>
                    <a:cubicBezTo>
                      <a:pt x="0" y="16"/>
                      <a:pt x="0" y="16"/>
                      <a:pt x="0" y="16"/>
                    </a:cubicBezTo>
                    <a:cubicBezTo>
                      <a:pt x="46" y="16"/>
                      <a:pt x="46" y="16"/>
                      <a:pt x="46" y="16"/>
                    </a:cubicBezTo>
                    <a:cubicBezTo>
                      <a:pt x="47" y="16"/>
                      <a:pt x="47" y="15"/>
                      <a:pt x="47" y="14"/>
                    </a:cubicBezTo>
                    <a:cubicBezTo>
                      <a:pt x="47" y="2"/>
                      <a:pt x="47" y="2"/>
                      <a:pt x="47" y="2"/>
                    </a:cubicBezTo>
                    <a:cubicBezTo>
                      <a:pt x="47" y="1"/>
                      <a:pt x="47" y="0"/>
                      <a:pt x="46" y="0"/>
                    </a:cubicBezTo>
                    <a:close/>
                    <a:moveTo>
                      <a:pt x="10" y="48"/>
                    </a:moveTo>
                    <a:cubicBezTo>
                      <a:pt x="3" y="20"/>
                      <a:pt x="3" y="20"/>
                      <a:pt x="3" y="20"/>
                    </a:cubicBezTo>
                    <a:cubicBezTo>
                      <a:pt x="2" y="19"/>
                      <a:pt x="3" y="18"/>
                      <a:pt x="4" y="18"/>
                    </a:cubicBezTo>
                    <a:cubicBezTo>
                      <a:pt x="17" y="18"/>
                      <a:pt x="17" y="18"/>
                      <a:pt x="17" y="18"/>
                    </a:cubicBezTo>
                    <a:cubicBezTo>
                      <a:pt x="18" y="18"/>
                      <a:pt x="19" y="18"/>
                      <a:pt x="19" y="19"/>
                    </a:cubicBezTo>
                    <a:cubicBezTo>
                      <a:pt x="26" y="43"/>
                      <a:pt x="26" y="43"/>
                      <a:pt x="26" y="43"/>
                    </a:cubicBezTo>
                    <a:cubicBezTo>
                      <a:pt x="26" y="44"/>
                      <a:pt x="25" y="45"/>
                      <a:pt x="24" y="46"/>
                    </a:cubicBezTo>
                    <a:cubicBezTo>
                      <a:pt x="12" y="49"/>
                      <a:pt x="12" y="49"/>
                      <a:pt x="12" y="49"/>
                    </a:cubicBezTo>
                    <a:cubicBezTo>
                      <a:pt x="11" y="49"/>
                      <a:pt x="10" y="48"/>
                      <a:pt x="10" y="48"/>
                    </a:cubicBezTo>
                    <a:close/>
                    <a:moveTo>
                      <a:pt x="15" y="45"/>
                    </a:moveTo>
                    <a:cubicBezTo>
                      <a:pt x="20" y="43"/>
                      <a:pt x="20" y="43"/>
                      <a:pt x="20" y="43"/>
                    </a:cubicBezTo>
                    <a:cubicBezTo>
                      <a:pt x="21" y="43"/>
                      <a:pt x="22" y="42"/>
                      <a:pt x="21" y="41"/>
                    </a:cubicBezTo>
                    <a:cubicBezTo>
                      <a:pt x="17" y="25"/>
                      <a:pt x="17" y="25"/>
                      <a:pt x="17" y="25"/>
                    </a:cubicBezTo>
                    <a:cubicBezTo>
                      <a:pt x="17" y="24"/>
                      <a:pt x="16" y="23"/>
                      <a:pt x="15" y="24"/>
                    </a:cubicBezTo>
                    <a:cubicBezTo>
                      <a:pt x="10" y="25"/>
                      <a:pt x="10" y="25"/>
                      <a:pt x="10" y="25"/>
                    </a:cubicBezTo>
                    <a:cubicBezTo>
                      <a:pt x="9" y="25"/>
                      <a:pt x="8" y="26"/>
                      <a:pt x="8" y="27"/>
                    </a:cubicBezTo>
                    <a:cubicBezTo>
                      <a:pt x="13" y="43"/>
                      <a:pt x="13" y="43"/>
                      <a:pt x="13" y="43"/>
                    </a:cubicBezTo>
                    <a:cubicBezTo>
                      <a:pt x="13" y="44"/>
                      <a:pt x="14" y="45"/>
                      <a:pt x="15" y="45"/>
                    </a:cubicBezTo>
                    <a:close/>
                    <a:moveTo>
                      <a:pt x="44" y="5"/>
                    </a:moveTo>
                    <a:cubicBezTo>
                      <a:pt x="44" y="11"/>
                      <a:pt x="44" y="11"/>
                      <a:pt x="44" y="11"/>
                    </a:cubicBezTo>
                    <a:cubicBezTo>
                      <a:pt x="44" y="12"/>
                      <a:pt x="43" y="13"/>
                      <a:pt x="42" y="13"/>
                    </a:cubicBezTo>
                    <a:cubicBezTo>
                      <a:pt x="26" y="13"/>
                      <a:pt x="26" y="13"/>
                      <a:pt x="26" y="13"/>
                    </a:cubicBezTo>
                    <a:cubicBezTo>
                      <a:pt x="25" y="13"/>
                      <a:pt x="24" y="12"/>
                      <a:pt x="24" y="11"/>
                    </a:cubicBezTo>
                    <a:cubicBezTo>
                      <a:pt x="24" y="5"/>
                      <a:pt x="24" y="5"/>
                      <a:pt x="24" y="5"/>
                    </a:cubicBezTo>
                    <a:cubicBezTo>
                      <a:pt x="24" y="4"/>
                      <a:pt x="25" y="4"/>
                      <a:pt x="26" y="4"/>
                    </a:cubicBezTo>
                    <a:cubicBezTo>
                      <a:pt x="42" y="4"/>
                      <a:pt x="42" y="4"/>
                      <a:pt x="42" y="4"/>
                    </a:cubicBezTo>
                    <a:cubicBezTo>
                      <a:pt x="43" y="4"/>
                      <a:pt x="44" y="4"/>
                      <a:pt x="44"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350">
                  <a:solidFill>
                    <a:schemeClr val="tx1">
                      <a:lumMod val="65000"/>
                      <a:lumOff val="35000"/>
                    </a:schemeClr>
                  </a:solidFill>
                  <a:latin typeface="+mn-ea"/>
                </a:endParaRPr>
              </a:p>
            </p:txBody>
          </p:sp>
        </p:grpSp>
      </p:grpSp>
      <p:grpSp>
        <p:nvGrpSpPr>
          <p:cNvPr id="14" name="组合 13"/>
          <p:cNvGrpSpPr/>
          <p:nvPr/>
        </p:nvGrpSpPr>
        <p:grpSpPr>
          <a:xfrm>
            <a:off x="5022052" y="1694033"/>
            <a:ext cx="473515" cy="476735"/>
            <a:chOff x="5022052" y="1694033"/>
            <a:chExt cx="473515" cy="476735"/>
          </a:xfrm>
        </p:grpSpPr>
        <p:sp>
          <p:nvSpPr>
            <p:cNvPr id="15" name="Oval 8"/>
            <p:cNvSpPr>
              <a:spLocks noChangeArrowheads="1"/>
            </p:cNvSpPr>
            <p:nvPr/>
          </p:nvSpPr>
          <p:spPr bwMode="auto">
            <a:xfrm>
              <a:off x="5022052" y="1694033"/>
              <a:ext cx="473515" cy="476735"/>
            </a:xfrm>
            <a:prstGeom prst="rect">
              <a:avLst/>
            </a:prstGeom>
            <a:solidFill>
              <a:schemeClr val="accent1"/>
            </a:solidFill>
            <a:ln>
              <a:noFill/>
            </a:ln>
          </p:spPr>
          <p:txBody>
            <a:bodyPr/>
            <a:lstStyle/>
            <a:p>
              <a:endParaRPr lang="zh-CN" altLang="en-US" sz="1350">
                <a:solidFill>
                  <a:schemeClr val="tx1">
                    <a:lumMod val="65000"/>
                    <a:lumOff val="35000"/>
                  </a:schemeClr>
                </a:solidFill>
                <a:latin typeface="+mn-ea"/>
              </a:endParaRPr>
            </a:p>
          </p:txBody>
        </p:sp>
        <p:sp>
          <p:nvSpPr>
            <p:cNvPr id="16" name="Freeform 18"/>
            <p:cNvSpPr/>
            <p:nvPr/>
          </p:nvSpPr>
          <p:spPr bwMode="auto">
            <a:xfrm>
              <a:off x="5179891" y="1836571"/>
              <a:ext cx="157838" cy="191660"/>
            </a:xfrm>
            <a:custGeom>
              <a:avLst/>
              <a:gdLst>
                <a:gd name="T0" fmla="*/ 54 w 56"/>
                <a:gd name="T1" fmla="*/ 67 h 67"/>
                <a:gd name="T2" fmla="*/ 8 w 56"/>
                <a:gd name="T3" fmla="*/ 67 h 67"/>
                <a:gd name="T4" fmla="*/ 0 w 56"/>
                <a:gd name="T5" fmla="*/ 60 h 67"/>
                <a:gd name="T6" fmla="*/ 0 w 56"/>
                <a:gd name="T7" fmla="*/ 8 h 67"/>
                <a:gd name="T8" fmla="*/ 8 w 56"/>
                <a:gd name="T9" fmla="*/ 0 h 67"/>
                <a:gd name="T10" fmla="*/ 54 w 56"/>
                <a:gd name="T11" fmla="*/ 0 h 67"/>
                <a:gd name="T12" fmla="*/ 56 w 56"/>
                <a:gd name="T13" fmla="*/ 2 h 67"/>
                <a:gd name="T14" fmla="*/ 56 w 56"/>
                <a:gd name="T15" fmla="*/ 11 h 67"/>
                <a:gd name="T16" fmla="*/ 55 w 56"/>
                <a:gd name="T17" fmla="*/ 12 h 67"/>
                <a:gd name="T18" fmla="*/ 54 w 56"/>
                <a:gd name="T19" fmla="*/ 12 h 67"/>
                <a:gd name="T20" fmla="*/ 53 w 56"/>
                <a:gd name="T21" fmla="*/ 11 h 67"/>
                <a:gd name="T22" fmla="*/ 53 w 56"/>
                <a:gd name="T23" fmla="*/ 5 h 67"/>
                <a:gd name="T24" fmla="*/ 51 w 56"/>
                <a:gd name="T25" fmla="*/ 3 h 67"/>
                <a:gd name="T26" fmla="*/ 8 w 56"/>
                <a:gd name="T27" fmla="*/ 3 h 67"/>
                <a:gd name="T28" fmla="*/ 8 w 56"/>
                <a:gd name="T29" fmla="*/ 14 h 67"/>
                <a:gd name="T30" fmla="*/ 54 w 56"/>
                <a:gd name="T31" fmla="*/ 14 h 67"/>
                <a:gd name="T32" fmla="*/ 56 w 56"/>
                <a:gd name="T33" fmla="*/ 16 h 67"/>
                <a:gd name="T34" fmla="*/ 56 w 56"/>
                <a:gd name="T35" fmla="*/ 66 h 67"/>
                <a:gd name="T36" fmla="*/ 54 w 56"/>
                <a:gd name="T37"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6" h="67">
                  <a:moveTo>
                    <a:pt x="54" y="67"/>
                  </a:moveTo>
                  <a:cubicBezTo>
                    <a:pt x="8" y="67"/>
                    <a:pt x="8" y="67"/>
                    <a:pt x="8" y="67"/>
                  </a:cubicBezTo>
                  <a:cubicBezTo>
                    <a:pt x="4" y="67"/>
                    <a:pt x="0" y="64"/>
                    <a:pt x="0" y="60"/>
                  </a:cubicBezTo>
                  <a:cubicBezTo>
                    <a:pt x="0" y="42"/>
                    <a:pt x="0" y="25"/>
                    <a:pt x="0" y="8"/>
                  </a:cubicBezTo>
                  <a:cubicBezTo>
                    <a:pt x="0" y="4"/>
                    <a:pt x="4" y="0"/>
                    <a:pt x="8" y="0"/>
                  </a:cubicBezTo>
                  <a:cubicBezTo>
                    <a:pt x="24" y="0"/>
                    <a:pt x="38" y="0"/>
                    <a:pt x="54" y="0"/>
                  </a:cubicBezTo>
                  <a:cubicBezTo>
                    <a:pt x="55" y="0"/>
                    <a:pt x="56" y="1"/>
                    <a:pt x="56" y="2"/>
                  </a:cubicBezTo>
                  <a:cubicBezTo>
                    <a:pt x="56" y="11"/>
                    <a:pt x="56" y="11"/>
                    <a:pt x="56" y="11"/>
                  </a:cubicBezTo>
                  <a:cubicBezTo>
                    <a:pt x="56" y="12"/>
                    <a:pt x="55" y="12"/>
                    <a:pt x="55" y="12"/>
                  </a:cubicBezTo>
                  <a:cubicBezTo>
                    <a:pt x="54" y="12"/>
                    <a:pt x="54" y="12"/>
                    <a:pt x="54" y="12"/>
                  </a:cubicBezTo>
                  <a:cubicBezTo>
                    <a:pt x="54" y="12"/>
                    <a:pt x="53" y="12"/>
                    <a:pt x="53" y="11"/>
                  </a:cubicBezTo>
                  <a:cubicBezTo>
                    <a:pt x="53" y="5"/>
                    <a:pt x="53" y="5"/>
                    <a:pt x="53" y="5"/>
                  </a:cubicBezTo>
                  <a:cubicBezTo>
                    <a:pt x="53" y="4"/>
                    <a:pt x="52" y="3"/>
                    <a:pt x="51" y="3"/>
                  </a:cubicBezTo>
                  <a:cubicBezTo>
                    <a:pt x="8" y="3"/>
                    <a:pt x="8" y="3"/>
                    <a:pt x="8" y="3"/>
                  </a:cubicBezTo>
                  <a:cubicBezTo>
                    <a:pt x="2" y="3"/>
                    <a:pt x="1" y="14"/>
                    <a:pt x="8" y="14"/>
                  </a:cubicBezTo>
                  <a:cubicBezTo>
                    <a:pt x="54" y="14"/>
                    <a:pt x="54" y="14"/>
                    <a:pt x="54" y="14"/>
                  </a:cubicBezTo>
                  <a:cubicBezTo>
                    <a:pt x="55" y="14"/>
                    <a:pt x="56" y="15"/>
                    <a:pt x="56" y="16"/>
                  </a:cubicBezTo>
                  <a:cubicBezTo>
                    <a:pt x="56" y="32"/>
                    <a:pt x="56" y="49"/>
                    <a:pt x="56" y="66"/>
                  </a:cubicBezTo>
                  <a:cubicBezTo>
                    <a:pt x="56" y="67"/>
                    <a:pt x="55" y="67"/>
                    <a:pt x="54" y="67"/>
                  </a:cubicBezTo>
                  <a:close/>
                </a:path>
              </a:pathLst>
            </a:custGeom>
            <a:solidFill>
              <a:schemeClr val="bg1"/>
            </a:solidFill>
            <a:ln>
              <a:noFill/>
            </a:ln>
          </p:spPr>
          <p:txBody>
            <a:bodyPr/>
            <a:lstStyle/>
            <a:p>
              <a:endParaRPr lang="zh-CN" altLang="en-US" sz="1350">
                <a:solidFill>
                  <a:schemeClr val="tx1">
                    <a:lumMod val="65000"/>
                    <a:lumOff val="35000"/>
                  </a:schemeClr>
                </a:solidFill>
                <a:latin typeface="+mn-ea"/>
              </a:endParaRPr>
            </a:p>
          </p:txBody>
        </p:sp>
      </p:grpSp>
      <p:grpSp>
        <p:nvGrpSpPr>
          <p:cNvPr id="17" name="组合 16"/>
          <p:cNvGrpSpPr/>
          <p:nvPr/>
        </p:nvGrpSpPr>
        <p:grpSpPr>
          <a:xfrm>
            <a:off x="1076099" y="2550868"/>
            <a:ext cx="473515" cy="475124"/>
            <a:chOff x="1076099" y="2550868"/>
            <a:chExt cx="473515" cy="475124"/>
          </a:xfrm>
        </p:grpSpPr>
        <p:sp>
          <p:nvSpPr>
            <p:cNvPr id="18" name="Oval 5"/>
            <p:cNvSpPr>
              <a:spLocks noChangeArrowheads="1"/>
            </p:cNvSpPr>
            <p:nvPr/>
          </p:nvSpPr>
          <p:spPr bwMode="auto">
            <a:xfrm>
              <a:off x="1076099" y="2550868"/>
              <a:ext cx="473515" cy="475124"/>
            </a:xfrm>
            <a:prstGeom prst="rect">
              <a:avLst/>
            </a:prstGeom>
            <a:solidFill>
              <a:schemeClr val="accent2"/>
            </a:solidFill>
            <a:ln w="6350">
              <a:noFill/>
            </a:ln>
          </p:spPr>
          <p:txBody>
            <a:bodyPr/>
            <a:lstStyle/>
            <a:p>
              <a:endParaRPr lang="zh-CN" altLang="en-US" sz="1350">
                <a:solidFill>
                  <a:schemeClr val="tx1">
                    <a:lumMod val="65000"/>
                    <a:lumOff val="35000"/>
                  </a:schemeClr>
                </a:solidFill>
                <a:latin typeface="+mn-ea"/>
              </a:endParaRPr>
            </a:p>
          </p:txBody>
        </p:sp>
        <p:sp>
          <p:nvSpPr>
            <p:cNvPr id="19" name="Freeform 19"/>
            <p:cNvSpPr>
              <a:spLocks noEditPoints="1"/>
            </p:cNvSpPr>
            <p:nvPr/>
          </p:nvSpPr>
          <p:spPr bwMode="auto">
            <a:xfrm>
              <a:off x="1196894" y="2669246"/>
              <a:ext cx="202935" cy="238368"/>
            </a:xfrm>
            <a:custGeom>
              <a:avLst/>
              <a:gdLst>
                <a:gd name="T0" fmla="*/ 24 w 72"/>
                <a:gd name="T1" fmla="*/ 71 h 85"/>
                <a:gd name="T2" fmla="*/ 30 w 72"/>
                <a:gd name="T3" fmla="*/ 73 h 85"/>
                <a:gd name="T4" fmla="*/ 18 w 72"/>
                <a:gd name="T5" fmla="*/ 30 h 85"/>
                <a:gd name="T6" fmla="*/ 18 w 72"/>
                <a:gd name="T7" fmla="*/ 32 h 85"/>
                <a:gd name="T8" fmla="*/ 4 w 72"/>
                <a:gd name="T9" fmla="*/ 55 h 85"/>
                <a:gd name="T10" fmla="*/ 3 w 72"/>
                <a:gd name="T11" fmla="*/ 55 h 85"/>
                <a:gd name="T12" fmla="*/ 17 w 72"/>
                <a:gd name="T13" fmla="*/ 29 h 85"/>
                <a:gd name="T14" fmla="*/ 18 w 72"/>
                <a:gd name="T15" fmla="*/ 30 h 85"/>
                <a:gd name="T16" fmla="*/ 68 w 72"/>
                <a:gd name="T17" fmla="*/ 59 h 85"/>
                <a:gd name="T18" fmla="*/ 54 w 72"/>
                <a:gd name="T19" fmla="*/ 82 h 85"/>
                <a:gd name="T20" fmla="*/ 54 w 72"/>
                <a:gd name="T21" fmla="*/ 84 h 85"/>
                <a:gd name="T22" fmla="*/ 55 w 72"/>
                <a:gd name="T23" fmla="*/ 84 h 85"/>
                <a:gd name="T24" fmla="*/ 69 w 72"/>
                <a:gd name="T25" fmla="*/ 59 h 85"/>
                <a:gd name="T26" fmla="*/ 60 w 72"/>
                <a:gd name="T27" fmla="*/ 59 h 85"/>
                <a:gd name="T28" fmla="*/ 59 w 72"/>
                <a:gd name="T29" fmla="*/ 59 h 85"/>
                <a:gd name="T30" fmla="*/ 50 w 72"/>
                <a:gd name="T31" fmla="*/ 75 h 85"/>
                <a:gd name="T32" fmla="*/ 50 w 72"/>
                <a:gd name="T33" fmla="*/ 76 h 85"/>
                <a:gd name="T34" fmla="*/ 51 w 72"/>
                <a:gd name="T35" fmla="*/ 78 h 85"/>
                <a:gd name="T36" fmla="*/ 60 w 72"/>
                <a:gd name="T37" fmla="*/ 59 h 85"/>
                <a:gd name="T38" fmla="*/ 22 w 72"/>
                <a:gd name="T39" fmla="*/ 37 h 85"/>
                <a:gd name="T40" fmla="*/ 22 w 72"/>
                <a:gd name="T41" fmla="*/ 39 h 85"/>
                <a:gd name="T42" fmla="*/ 13 w 72"/>
                <a:gd name="T43" fmla="*/ 54 h 85"/>
                <a:gd name="T44" fmla="*/ 12 w 72"/>
                <a:gd name="T45" fmla="*/ 55 h 85"/>
                <a:gd name="T46" fmla="*/ 21 w 72"/>
                <a:gd name="T47" fmla="*/ 36 h 85"/>
                <a:gd name="T48" fmla="*/ 51 w 72"/>
                <a:gd name="T49" fmla="*/ 57 h 85"/>
                <a:gd name="T50" fmla="*/ 46 w 72"/>
                <a:gd name="T51" fmla="*/ 76 h 85"/>
                <a:gd name="T52" fmla="*/ 14 w 72"/>
                <a:gd name="T53" fmla="*/ 62 h 85"/>
                <a:gd name="T54" fmla="*/ 22 w 72"/>
                <a:gd name="T55" fmla="*/ 53 h 85"/>
                <a:gd name="T56" fmla="*/ 41 w 72"/>
                <a:gd name="T57" fmla="*/ 38 h 85"/>
                <a:gd name="T58" fmla="*/ 45 w 72"/>
                <a:gd name="T59" fmla="*/ 33 h 85"/>
                <a:gd name="T60" fmla="*/ 52 w 72"/>
                <a:gd name="T61" fmla="*/ 35 h 85"/>
                <a:gd name="T62" fmla="*/ 51 w 72"/>
                <a:gd name="T63" fmla="*/ 37 h 85"/>
                <a:gd name="T64" fmla="*/ 51 w 72"/>
                <a:gd name="T65" fmla="*/ 57 h 85"/>
                <a:gd name="T66" fmla="*/ 59 w 72"/>
                <a:gd name="T67" fmla="*/ 7 h 85"/>
                <a:gd name="T68" fmla="*/ 67 w 72"/>
                <a:gd name="T69" fmla="*/ 11 h 85"/>
                <a:gd name="T70" fmla="*/ 54 w 72"/>
                <a:gd name="T71" fmla="*/ 34 h 85"/>
                <a:gd name="T72" fmla="*/ 47 w 72"/>
                <a:gd name="T73" fmla="*/ 31 h 85"/>
                <a:gd name="T74" fmla="*/ 61 w 72"/>
                <a:gd name="T75" fmla="*/ 5 h 85"/>
                <a:gd name="T76" fmla="*/ 68 w 72"/>
                <a:gd name="T77" fmla="*/ 9 h 85"/>
                <a:gd name="T78" fmla="*/ 61 w 72"/>
                <a:gd name="T79" fmla="*/ 6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2" h="85">
                  <a:moveTo>
                    <a:pt x="30" y="74"/>
                  </a:moveTo>
                  <a:cubicBezTo>
                    <a:pt x="27" y="78"/>
                    <a:pt x="22" y="74"/>
                    <a:pt x="24" y="71"/>
                  </a:cubicBezTo>
                  <a:cubicBezTo>
                    <a:pt x="24" y="70"/>
                    <a:pt x="24" y="70"/>
                    <a:pt x="25" y="70"/>
                  </a:cubicBezTo>
                  <a:cubicBezTo>
                    <a:pt x="30" y="73"/>
                    <a:pt x="30" y="73"/>
                    <a:pt x="30" y="73"/>
                  </a:cubicBezTo>
                  <a:cubicBezTo>
                    <a:pt x="31" y="73"/>
                    <a:pt x="31" y="74"/>
                    <a:pt x="30" y="74"/>
                  </a:cubicBezTo>
                  <a:close/>
                  <a:moveTo>
                    <a:pt x="18" y="30"/>
                  </a:moveTo>
                  <a:cubicBezTo>
                    <a:pt x="19" y="30"/>
                    <a:pt x="19" y="30"/>
                    <a:pt x="19" y="30"/>
                  </a:cubicBezTo>
                  <a:cubicBezTo>
                    <a:pt x="19" y="31"/>
                    <a:pt x="18" y="32"/>
                    <a:pt x="18" y="32"/>
                  </a:cubicBezTo>
                  <a:cubicBezTo>
                    <a:pt x="9" y="35"/>
                    <a:pt x="3" y="44"/>
                    <a:pt x="5" y="54"/>
                  </a:cubicBezTo>
                  <a:cubicBezTo>
                    <a:pt x="5" y="54"/>
                    <a:pt x="5" y="55"/>
                    <a:pt x="4" y="55"/>
                  </a:cubicBezTo>
                  <a:cubicBezTo>
                    <a:pt x="4" y="55"/>
                    <a:pt x="4" y="55"/>
                    <a:pt x="4" y="55"/>
                  </a:cubicBezTo>
                  <a:cubicBezTo>
                    <a:pt x="4" y="55"/>
                    <a:pt x="3" y="55"/>
                    <a:pt x="3" y="55"/>
                  </a:cubicBezTo>
                  <a:cubicBezTo>
                    <a:pt x="3" y="55"/>
                    <a:pt x="3" y="55"/>
                    <a:pt x="3" y="54"/>
                  </a:cubicBezTo>
                  <a:cubicBezTo>
                    <a:pt x="0" y="43"/>
                    <a:pt x="7" y="33"/>
                    <a:pt x="17" y="29"/>
                  </a:cubicBezTo>
                  <a:cubicBezTo>
                    <a:pt x="17" y="29"/>
                    <a:pt x="18" y="29"/>
                    <a:pt x="18" y="29"/>
                  </a:cubicBezTo>
                  <a:cubicBezTo>
                    <a:pt x="18" y="29"/>
                    <a:pt x="18" y="30"/>
                    <a:pt x="18" y="30"/>
                  </a:cubicBezTo>
                  <a:close/>
                  <a:moveTo>
                    <a:pt x="68" y="59"/>
                  </a:moveTo>
                  <a:cubicBezTo>
                    <a:pt x="68" y="59"/>
                    <a:pt x="68" y="59"/>
                    <a:pt x="68" y="59"/>
                  </a:cubicBezTo>
                  <a:cubicBezTo>
                    <a:pt x="67" y="59"/>
                    <a:pt x="67" y="59"/>
                    <a:pt x="67" y="60"/>
                  </a:cubicBezTo>
                  <a:cubicBezTo>
                    <a:pt x="69" y="69"/>
                    <a:pt x="63" y="79"/>
                    <a:pt x="54" y="82"/>
                  </a:cubicBezTo>
                  <a:cubicBezTo>
                    <a:pt x="54" y="82"/>
                    <a:pt x="53" y="83"/>
                    <a:pt x="53" y="83"/>
                  </a:cubicBezTo>
                  <a:cubicBezTo>
                    <a:pt x="54" y="84"/>
                    <a:pt x="54" y="84"/>
                    <a:pt x="54" y="84"/>
                  </a:cubicBezTo>
                  <a:cubicBezTo>
                    <a:pt x="54" y="84"/>
                    <a:pt x="54" y="84"/>
                    <a:pt x="54" y="84"/>
                  </a:cubicBezTo>
                  <a:cubicBezTo>
                    <a:pt x="54" y="85"/>
                    <a:pt x="55" y="85"/>
                    <a:pt x="55" y="84"/>
                  </a:cubicBezTo>
                  <a:cubicBezTo>
                    <a:pt x="65" y="81"/>
                    <a:pt x="72" y="70"/>
                    <a:pt x="69" y="59"/>
                  </a:cubicBezTo>
                  <a:cubicBezTo>
                    <a:pt x="69" y="59"/>
                    <a:pt x="69" y="59"/>
                    <a:pt x="69" y="59"/>
                  </a:cubicBezTo>
                  <a:cubicBezTo>
                    <a:pt x="69" y="59"/>
                    <a:pt x="68" y="59"/>
                    <a:pt x="68" y="59"/>
                  </a:cubicBezTo>
                  <a:close/>
                  <a:moveTo>
                    <a:pt x="60" y="59"/>
                  </a:moveTo>
                  <a:cubicBezTo>
                    <a:pt x="60" y="59"/>
                    <a:pt x="60" y="59"/>
                    <a:pt x="60" y="59"/>
                  </a:cubicBezTo>
                  <a:cubicBezTo>
                    <a:pt x="59" y="59"/>
                    <a:pt x="59" y="59"/>
                    <a:pt x="59" y="59"/>
                  </a:cubicBezTo>
                  <a:cubicBezTo>
                    <a:pt x="59" y="60"/>
                    <a:pt x="59" y="60"/>
                    <a:pt x="59" y="60"/>
                  </a:cubicBezTo>
                  <a:cubicBezTo>
                    <a:pt x="61" y="67"/>
                    <a:pt x="57" y="74"/>
                    <a:pt x="50" y="75"/>
                  </a:cubicBezTo>
                  <a:cubicBezTo>
                    <a:pt x="50" y="75"/>
                    <a:pt x="50" y="75"/>
                    <a:pt x="50" y="75"/>
                  </a:cubicBezTo>
                  <a:cubicBezTo>
                    <a:pt x="50" y="76"/>
                    <a:pt x="50" y="76"/>
                    <a:pt x="50" y="76"/>
                  </a:cubicBezTo>
                  <a:cubicBezTo>
                    <a:pt x="50" y="77"/>
                    <a:pt x="50" y="77"/>
                    <a:pt x="50" y="77"/>
                  </a:cubicBezTo>
                  <a:cubicBezTo>
                    <a:pt x="50" y="77"/>
                    <a:pt x="50" y="78"/>
                    <a:pt x="51" y="78"/>
                  </a:cubicBezTo>
                  <a:cubicBezTo>
                    <a:pt x="59" y="76"/>
                    <a:pt x="64" y="67"/>
                    <a:pt x="61" y="59"/>
                  </a:cubicBezTo>
                  <a:cubicBezTo>
                    <a:pt x="61" y="59"/>
                    <a:pt x="61" y="59"/>
                    <a:pt x="60" y="59"/>
                  </a:cubicBezTo>
                  <a:close/>
                  <a:moveTo>
                    <a:pt x="22" y="37"/>
                  </a:moveTo>
                  <a:cubicBezTo>
                    <a:pt x="22" y="37"/>
                    <a:pt x="22" y="37"/>
                    <a:pt x="22" y="37"/>
                  </a:cubicBezTo>
                  <a:cubicBezTo>
                    <a:pt x="22" y="38"/>
                    <a:pt x="22" y="38"/>
                    <a:pt x="22" y="38"/>
                  </a:cubicBezTo>
                  <a:cubicBezTo>
                    <a:pt x="22" y="38"/>
                    <a:pt x="22" y="39"/>
                    <a:pt x="22" y="39"/>
                  </a:cubicBezTo>
                  <a:cubicBezTo>
                    <a:pt x="15" y="40"/>
                    <a:pt x="11" y="47"/>
                    <a:pt x="13" y="53"/>
                  </a:cubicBezTo>
                  <a:cubicBezTo>
                    <a:pt x="13" y="54"/>
                    <a:pt x="13" y="54"/>
                    <a:pt x="13" y="54"/>
                  </a:cubicBezTo>
                  <a:cubicBezTo>
                    <a:pt x="13" y="55"/>
                    <a:pt x="13" y="55"/>
                    <a:pt x="12" y="55"/>
                  </a:cubicBezTo>
                  <a:cubicBezTo>
                    <a:pt x="12" y="55"/>
                    <a:pt x="12" y="55"/>
                    <a:pt x="12" y="55"/>
                  </a:cubicBezTo>
                  <a:cubicBezTo>
                    <a:pt x="11" y="55"/>
                    <a:pt x="11" y="55"/>
                    <a:pt x="11" y="54"/>
                  </a:cubicBezTo>
                  <a:cubicBezTo>
                    <a:pt x="8" y="46"/>
                    <a:pt x="13" y="38"/>
                    <a:pt x="21" y="36"/>
                  </a:cubicBezTo>
                  <a:cubicBezTo>
                    <a:pt x="22" y="36"/>
                    <a:pt x="22" y="36"/>
                    <a:pt x="22" y="37"/>
                  </a:cubicBezTo>
                  <a:close/>
                  <a:moveTo>
                    <a:pt x="51" y="57"/>
                  </a:moveTo>
                  <a:cubicBezTo>
                    <a:pt x="48" y="62"/>
                    <a:pt x="47" y="65"/>
                    <a:pt x="46" y="68"/>
                  </a:cubicBezTo>
                  <a:cubicBezTo>
                    <a:pt x="46" y="70"/>
                    <a:pt x="46" y="72"/>
                    <a:pt x="46" y="76"/>
                  </a:cubicBezTo>
                  <a:cubicBezTo>
                    <a:pt x="46" y="79"/>
                    <a:pt x="45" y="80"/>
                    <a:pt x="42" y="79"/>
                  </a:cubicBezTo>
                  <a:cubicBezTo>
                    <a:pt x="33" y="73"/>
                    <a:pt x="23" y="68"/>
                    <a:pt x="14" y="62"/>
                  </a:cubicBezTo>
                  <a:cubicBezTo>
                    <a:pt x="12" y="61"/>
                    <a:pt x="12" y="59"/>
                    <a:pt x="14" y="58"/>
                  </a:cubicBezTo>
                  <a:cubicBezTo>
                    <a:pt x="18" y="56"/>
                    <a:pt x="20" y="55"/>
                    <a:pt x="22" y="53"/>
                  </a:cubicBezTo>
                  <a:cubicBezTo>
                    <a:pt x="24" y="51"/>
                    <a:pt x="25" y="49"/>
                    <a:pt x="28" y="44"/>
                  </a:cubicBezTo>
                  <a:cubicBezTo>
                    <a:pt x="31" y="38"/>
                    <a:pt x="37" y="37"/>
                    <a:pt x="41" y="38"/>
                  </a:cubicBezTo>
                  <a:cubicBezTo>
                    <a:pt x="44" y="38"/>
                    <a:pt x="44" y="37"/>
                    <a:pt x="45" y="34"/>
                  </a:cubicBezTo>
                  <a:cubicBezTo>
                    <a:pt x="45" y="34"/>
                    <a:pt x="45" y="33"/>
                    <a:pt x="45" y="33"/>
                  </a:cubicBezTo>
                  <a:cubicBezTo>
                    <a:pt x="46" y="32"/>
                    <a:pt x="46" y="32"/>
                    <a:pt x="47" y="32"/>
                  </a:cubicBezTo>
                  <a:cubicBezTo>
                    <a:pt x="52" y="35"/>
                    <a:pt x="52" y="35"/>
                    <a:pt x="52" y="35"/>
                  </a:cubicBezTo>
                  <a:cubicBezTo>
                    <a:pt x="53" y="36"/>
                    <a:pt x="53" y="36"/>
                    <a:pt x="52" y="37"/>
                  </a:cubicBezTo>
                  <a:cubicBezTo>
                    <a:pt x="52" y="37"/>
                    <a:pt x="52" y="37"/>
                    <a:pt x="51" y="37"/>
                  </a:cubicBezTo>
                  <a:cubicBezTo>
                    <a:pt x="49" y="40"/>
                    <a:pt x="49" y="41"/>
                    <a:pt x="50" y="43"/>
                  </a:cubicBezTo>
                  <a:cubicBezTo>
                    <a:pt x="53" y="46"/>
                    <a:pt x="54" y="52"/>
                    <a:pt x="51" y="57"/>
                  </a:cubicBezTo>
                  <a:close/>
                  <a:moveTo>
                    <a:pt x="46" y="30"/>
                  </a:moveTo>
                  <a:cubicBezTo>
                    <a:pt x="49" y="23"/>
                    <a:pt x="54" y="13"/>
                    <a:pt x="59" y="7"/>
                  </a:cubicBezTo>
                  <a:cubicBezTo>
                    <a:pt x="59" y="7"/>
                    <a:pt x="60" y="7"/>
                    <a:pt x="60" y="7"/>
                  </a:cubicBezTo>
                  <a:cubicBezTo>
                    <a:pt x="67" y="11"/>
                    <a:pt x="67" y="11"/>
                    <a:pt x="67" y="11"/>
                  </a:cubicBezTo>
                  <a:cubicBezTo>
                    <a:pt x="68" y="11"/>
                    <a:pt x="68" y="11"/>
                    <a:pt x="68" y="12"/>
                  </a:cubicBezTo>
                  <a:cubicBezTo>
                    <a:pt x="65" y="19"/>
                    <a:pt x="59" y="29"/>
                    <a:pt x="54" y="34"/>
                  </a:cubicBezTo>
                  <a:cubicBezTo>
                    <a:pt x="54" y="35"/>
                    <a:pt x="54" y="35"/>
                    <a:pt x="53" y="35"/>
                  </a:cubicBezTo>
                  <a:cubicBezTo>
                    <a:pt x="47" y="31"/>
                    <a:pt x="47" y="31"/>
                    <a:pt x="47" y="31"/>
                  </a:cubicBezTo>
                  <a:cubicBezTo>
                    <a:pt x="46" y="31"/>
                    <a:pt x="46" y="30"/>
                    <a:pt x="46" y="30"/>
                  </a:cubicBezTo>
                  <a:close/>
                  <a:moveTo>
                    <a:pt x="61" y="5"/>
                  </a:moveTo>
                  <a:cubicBezTo>
                    <a:pt x="64" y="2"/>
                    <a:pt x="66" y="0"/>
                    <a:pt x="68" y="1"/>
                  </a:cubicBezTo>
                  <a:cubicBezTo>
                    <a:pt x="70" y="2"/>
                    <a:pt x="70" y="5"/>
                    <a:pt x="68" y="9"/>
                  </a:cubicBezTo>
                  <a:cubicBezTo>
                    <a:pt x="68" y="10"/>
                    <a:pt x="68" y="10"/>
                    <a:pt x="67" y="10"/>
                  </a:cubicBezTo>
                  <a:cubicBezTo>
                    <a:pt x="61" y="6"/>
                    <a:pt x="61" y="6"/>
                    <a:pt x="61" y="6"/>
                  </a:cubicBezTo>
                  <a:cubicBezTo>
                    <a:pt x="61" y="6"/>
                    <a:pt x="61" y="5"/>
                    <a:pt x="61" y="5"/>
                  </a:cubicBezTo>
                  <a:close/>
                </a:path>
              </a:pathLst>
            </a:custGeom>
            <a:solidFill>
              <a:schemeClr val="bg1"/>
            </a:solidFill>
            <a:ln>
              <a:noFill/>
            </a:ln>
          </p:spPr>
          <p:txBody>
            <a:bodyPr/>
            <a:lstStyle/>
            <a:p>
              <a:endParaRPr lang="zh-CN" altLang="en-US" sz="1350">
                <a:solidFill>
                  <a:schemeClr val="tx1">
                    <a:lumMod val="65000"/>
                    <a:lumOff val="35000"/>
                  </a:schemeClr>
                </a:solidFill>
                <a:latin typeface="+mn-ea"/>
              </a:endParaRPr>
            </a:p>
          </p:txBody>
        </p:sp>
      </p:grpSp>
      <p:grpSp>
        <p:nvGrpSpPr>
          <p:cNvPr id="20" name="组合 19"/>
          <p:cNvGrpSpPr/>
          <p:nvPr/>
        </p:nvGrpSpPr>
        <p:grpSpPr>
          <a:xfrm>
            <a:off x="1076099" y="3404483"/>
            <a:ext cx="473515" cy="475124"/>
            <a:chOff x="1076099" y="3404483"/>
            <a:chExt cx="473515" cy="475124"/>
          </a:xfrm>
        </p:grpSpPr>
        <p:sp>
          <p:nvSpPr>
            <p:cNvPr id="21" name="Oval 6"/>
            <p:cNvSpPr>
              <a:spLocks noChangeArrowheads="1"/>
            </p:cNvSpPr>
            <p:nvPr/>
          </p:nvSpPr>
          <p:spPr bwMode="auto">
            <a:xfrm>
              <a:off x="1076099" y="3404483"/>
              <a:ext cx="473515" cy="475124"/>
            </a:xfrm>
            <a:prstGeom prst="rect">
              <a:avLst/>
            </a:prstGeom>
            <a:solidFill>
              <a:schemeClr val="accent3"/>
            </a:solidFill>
            <a:ln>
              <a:noFill/>
            </a:ln>
          </p:spPr>
          <p:txBody>
            <a:bodyPr/>
            <a:lstStyle/>
            <a:p>
              <a:endParaRPr lang="zh-CN" altLang="en-US" sz="1350">
                <a:solidFill>
                  <a:schemeClr val="tx1">
                    <a:lumMod val="65000"/>
                    <a:lumOff val="35000"/>
                  </a:schemeClr>
                </a:solidFill>
                <a:latin typeface="+mn-ea"/>
              </a:endParaRPr>
            </a:p>
          </p:txBody>
        </p:sp>
        <p:sp>
          <p:nvSpPr>
            <p:cNvPr id="22" name="Freeform 20"/>
            <p:cNvSpPr>
              <a:spLocks noEditPoints="1"/>
            </p:cNvSpPr>
            <p:nvPr/>
          </p:nvSpPr>
          <p:spPr bwMode="auto">
            <a:xfrm>
              <a:off x="1241991" y="3547019"/>
              <a:ext cx="170723" cy="190050"/>
            </a:xfrm>
            <a:custGeom>
              <a:avLst/>
              <a:gdLst>
                <a:gd name="T0" fmla="*/ 6 w 60"/>
                <a:gd name="T1" fmla="*/ 52 h 67"/>
                <a:gd name="T2" fmla="*/ 0 w 60"/>
                <a:gd name="T3" fmla="*/ 6 h 67"/>
                <a:gd name="T4" fmla="*/ 42 w 60"/>
                <a:gd name="T5" fmla="*/ 0 h 67"/>
                <a:gd name="T6" fmla="*/ 43 w 60"/>
                <a:gd name="T7" fmla="*/ 8 h 67"/>
                <a:gd name="T8" fmla="*/ 42 w 60"/>
                <a:gd name="T9" fmla="*/ 9 h 67"/>
                <a:gd name="T10" fmla="*/ 41 w 60"/>
                <a:gd name="T11" fmla="*/ 3 h 67"/>
                <a:gd name="T12" fmla="*/ 6 w 60"/>
                <a:gd name="T13" fmla="*/ 1 h 67"/>
                <a:gd name="T14" fmla="*/ 42 w 60"/>
                <a:gd name="T15" fmla="*/ 10 h 67"/>
                <a:gd name="T16" fmla="*/ 43 w 60"/>
                <a:gd name="T17" fmla="*/ 12 h 67"/>
                <a:gd name="T18" fmla="*/ 22 w 60"/>
                <a:gd name="T19" fmla="*/ 13 h 67"/>
                <a:gd name="T20" fmla="*/ 15 w 60"/>
                <a:gd name="T21" fmla="*/ 51 h 67"/>
                <a:gd name="T22" fmla="*/ 58 w 60"/>
                <a:gd name="T23" fmla="*/ 67 h 67"/>
                <a:gd name="T24" fmla="*/ 16 w 60"/>
                <a:gd name="T25" fmla="*/ 61 h 67"/>
                <a:gd name="T26" fmla="*/ 22 w 60"/>
                <a:gd name="T27" fmla="*/ 14 h 67"/>
                <a:gd name="T28" fmla="*/ 60 w 60"/>
                <a:gd name="T29" fmla="*/ 16 h 67"/>
                <a:gd name="T30" fmla="*/ 59 w 60"/>
                <a:gd name="T31" fmla="*/ 24 h 67"/>
                <a:gd name="T32" fmla="*/ 57 w 60"/>
                <a:gd name="T33" fmla="*/ 23 h 67"/>
                <a:gd name="T34" fmla="*/ 56 w 60"/>
                <a:gd name="T35" fmla="*/ 16 h 67"/>
                <a:gd name="T36" fmla="*/ 22 w 60"/>
                <a:gd name="T37" fmla="*/ 25 h 67"/>
                <a:gd name="T38" fmla="*/ 60 w 60"/>
                <a:gd name="T39" fmla="*/ 27 h 67"/>
                <a:gd name="T40" fmla="*/ 58 w 60"/>
                <a:gd name="T41" fmla="*/ 67 h 67"/>
                <a:gd name="T42" fmla="*/ 23 w 60"/>
                <a:gd name="T43" fmla="*/ 18 h 67"/>
                <a:gd name="T44" fmla="*/ 22 w 60"/>
                <a:gd name="T45" fmla="*/ 17 h 67"/>
                <a:gd name="T46" fmla="*/ 55 w 60"/>
                <a:gd name="T47" fmla="*/ 16 h 67"/>
                <a:gd name="T48" fmla="*/ 56 w 60"/>
                <a:gd name="T49" fmla="*/ 17 h 67"/>
                <a:gd name="T50" fmla="*/ 55 w 60"/>
                <a:gd name="T51" fmla="*/ 20 h 67"/>
                <a:gd name="T52" fmla="*/ 22 w 60"/>
                <a:gd name="T53" fmla="*/ 19 h 67"/>
                <a:gd name="T54" fmla="*/ 23 w 60"/>
                <a:gd name="T55" fmla="*/ 18 h 67"/>
                <a:gd name="T56" fmla="*/ 56 w 60"/>
                <a:gd name="T57" fmla="*/ 19 h 67"/>
                <a:gd name="T58" fmla="*/ 55 w 60"/>
                <a:gd name="T59" fmla="*/ 20 h 67"/>
                <a:gd name="T60" fmla="*/ 23 w 60"/>
                <a:gd name="T61" fmla="*/ 22 h 67"/>
                <a:gd name="T62" fmla="*/ 22 w 60"/>
                <a:gd name="T63" fmla="*/ 21 h 67"/>
                <a:gd name="T64" fmla="*/ 55 w 60"/>
                <a:gd name="T65" fmla="*/ 21 h 67"/>
                <a:gd name="T66" fmla="*/ 56 w 60"/>
                <a:gd name="T67" fmla="*/ 22 h 67"/>
                <a:gd name="T68" fmla="*/ 55 w 60"/>
                <a:gd name="T69" fmla="*/ 25 h 67"/>
                <a:gd name="T70" fmla="*/ 22 w 60"/>
                <a:gd name="T71" fmla="*/ 24 h 67"/>
                <a:gd name="T72" fmla="*/ 23 w 60"/>
                <a:gd name="T73" fmla="*/ 23 h 67"/>
                <a:gd name="T74" fmla="*/ 56 w 60"/>
                <a:gd name="T75" fmla="*/ 24 h 67"/>
                <a:gd name="T76" fmla="*/ 55 w 60"/>
                <a:gd name="T77" fmla="*/ 25 h 67"/>
                <a:gd name="T78" fmla="*/ 7 w 60"/>
                <a:gd name="T79" fmla="*/ 3 h 67"/>
                <a:gd name="T80" fmla="*/ 6 w 60"/>
                <a:gd name="T81" fmla="*/ 2 h 67"/>
                <a:gd name="T82" fmla="*/ 39 w 60"/>
                <a:gd name="T83" fmla="*/ 2 h 67"/>
                <a:gd name="T84" fmla="*/ 40 w 60"/>
                <a:gd name="T85" fmla="*/ 2 h 67"/>
                <a:gd name="T86" fmla="*/ 39 w 60"/>
                <a:gd name="T87" fmla="*/ 5 h 67"/>
                <a:gd name="T88" fmla="*/ 6 w 60"/>
                <a:gd name="T89" fmla="*/ 5 h 67"/>
                <a:gd name="T90" fmla="*/ 7 w 60"/>
                <a:gd name="T91" fmla="*/ 4 h 67"/>
                <a:gd name="T92" fmla="*/ 40 w 60"/>
                <a:gd name="T93" fmla="*/ 5 h 67"/>
                <a:gd name="T94" fmla="*/ 39 w 60"/>
                <a:gd name="T95" fmla="*/ 5 h 67"/>
                <a:gd name="T96" fmla="*/ 7 w 60"/>
                <a:gd name="T97" fmla="*/ 8 h 67"/>
                <a:gd name="T98" fmla="*/ 6 w 60"/>
                <a:gd name="T99" fmla="*/ 7 h 67"/>
                <a:gd name="T100" fmla="*/ 39 w 60"/>
                <a:gd name="T101" fmla="*/ 6 h 67"/>
                <a:gd name="T102" fmla="*/ 40 w 60"/>
                <a:gd name="T103" fmla="*/ 7 h 67"/>
                <a:gd name="T104" fmla="*/ 39 w 60"/>
                <a:gd name="T105" fmla="*/ 10 h 67"/>
                <a:gd name="T106" fmla="*/ 6 w 60"/>
                <a:gd name="T107" fmla="*/ 9 h 67"/>
                <a:gd name="T108" fmla="*/ 7 w 60"/>
                <a:gd name="T109" fmla="*/ 8 h 67"/>
                <a:gd name="T110" fmla="*/ 40 w 60"/>
                <a:gd name="T111" fmla="*/ 9 h 67"/>
                <a:gd name="T112" fmla="*/ 39 w 60"/>
                <a:gd name="T113" fmla="*/ 1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0" h="67">
                  <a:moveTo>
                    <a:pt x="14" y="52"/>
                  </a:moveTo>
                  <a:cubicBezTo>
                    <a:pt x="6" y="52"/>
                    <a:pt x="6" y="52"/>
                    <a:pt x="6" y="52"/>
                  </a:cubicBezTo>
                  <a:cubicBezTo>
                    <a:pt x="3" y="52"/>
                    <a:pt x="0" y="49"/>
                    <a:pt x="0" y="46"/>
                  </a:cubicBezTo>
                  <a:cubicBezTo>
                    <a:pt x="0" y="32"/>
                    <a:pt x="0" y="19"/>
                    <a:pt x="0" y="6"/>
                  </a:cubicBezTo>
                  <a:cubicBezTo>
                    <a:pt x="0" y="2"/>
                    <a:pt x="3" y="0"/>
                    <a:pt x="6" y="0"/>
                  </a:cubicBezTo>
                  <a:cubicBezTo>
                    <a:pt x="18" y="0"/>
                    <a:pt x="30" y="0"/>
                    <a:pt x="42" y="0"/>
                  </a:cubicBezTo>
                  <a:cubicBezTo>
                    <a:pt x="43" y="0"/>
                    <a:pt x="43" y="0"/>
                    <a:pt x="43" y="1"/>
                  </a:cubicBezTo>
                  <a:cubicBezTo>
                    <a:pt x="43" y="8"/>
                    <a:pt x="43" y="8"/>
                    <a:pt x="43" y="8"/>
                  </a:cubicBezTo>
                  <a:cubicBezTo>
                    <a:pt x="43" y="8"/>
                    <a:pt x="43" y="9"/>
                    <a:pt x="42" y="9"/>
                  </a:cubicBezTo>
                  <a:cubicBezTo>
                    <a:pt x="42" y="9"/>
                    <a:pt x="42" y="9"/>
                    <a:pt x="42" y="9"/>
                  </a:cubicBezTo>
                  <a:cubicBezTo>
                    <a:pt x="42" y="9"/>
                    <a:pt x="41" y="8"/>
                    <a:pt x="41" y="8"/>
                  </a:cubicBezTo>
                  <a:cubicBezTo>
                    <a:pt x="41" y="3"/>
                    <a:pt x="41" y="3"/>
                    <a:pt x="41" y="3"/>
                  </a:cubicBezTo>
                  <a:cubicBezTo>
                    <a:pt x="41" y="2"/>
                    <a:pt x="41" y="1"/>
                    <a:pt x="40" y="1"/>
                  </a:cubicBezTo>
                  <a:cubicBezTo>
                    <a:pt x="6" y="1"/>
                    <a:pt x="6" y="1"/>
                    <a:pt x="6" y="1"/>
                  </a:cubicBezTo>
                  <a:cubicBezTo>
                    <a:pt x="0" y="1"/>
                    <a:pt x="0" y="10"/>
                    <a:pt x="6" y="10"/>
                  </a:cubicBezTo>
                  <a:cubicBezTo>
                    <a:pt x="42" y="10"/>
                    <a:pt x="42" y="10"/>
                    <a:pt x="42" y="10"/>
                  </a:cubicBezTo>
                  <a:cubicBezTo>
                    <a:pt x="43" y="10"/>
                    <a:pt x="43" y="11"/>
                    <a:pt x="43" y="11"/>
                  </a:cubicBezTo>
                  <a:cubicBezTo>
                    <a:pt x="43" y="12"/>
                    <a:pt x="43" y="12"/>
                    <a:pt x="43" y="12"/>
                  </a:cubicBezTo>
                  <a:cubicBezTo>
                    <a:pt x="43" y="13"/>
                    <a:pt x="43" y="13"/>
                    <a:pt x="42" y="13"/>
                  </a:cubicBezTo>
                  <a:cubicBezTo>
                    <a:pt x="22" y="13"/>
                    <a:pt x="22" y="13"/>
                    <a:pt x="22" y="13"/>
                  </a:cubicBezTo>
                  <a:cubicBezTo>
                    <a:pt x="18" y="13"/>
                    <a:pt x="15" y="16"/>
                    <a:pt x="15" y="20"/>
                  </a:cubicBezTo>
                  <a:cubicBezTo>
                    <a:pt x="15" y="51"/>
                    <a:pt x="15" y="51"/>
                    <a:pt x="15" y="51"/>
                  </a:cubicBezTo>
                  <a:cubicBezTo>
                    <a:pt x="15" y="51"/>
                    <a:pt x="15" y="52"/>
                    <a:pt x="14" y="52"/>
                  </a:cubicBezTo>
                  <a:close/>
                  <a:moveTo>
                    <a:pt x="58" y="67"/>
                  </a:moveTo>
                  <a:cubicBezTo>
                    <a:pt x="22" y="67"/>
                    <a:pt x="22" y="67"/>
                    <a:pt x="22" y="67"/>
                  </a:cubicBezTo>
                  <a:cubicBezTo>
                    <a:pt x="19" y="67"/>
                    <a:pt x="16" y="64"/>
                    <a:pt x="16" y="61"/>
                  </a:cubicBezTo>
                  <a:cubicBezTo>
                    <a:pt x="16" y="47"/>
                    <a:pt x="16" y="34"/>
                    <a:pt x="16" y="20"/>
                  </a:cubicBezTo>
                  <a:cubicBezTo>
                    <a:pt x="16" y="17"/>
                    <a:pt x="19" y="14"/>
                    <a:pt x="22" y="14"/>
                  </a:cubicBezTo>
                  <a:cubicBezTo>
                    <a:pt x="35" y="14"/>
                    <a:pt x="46" y="14"/>
                    <a:pt x="58" y="14"/>
                  </a:cubicBezTo>
                  <a:cubicBezTo>
                    <a:pt x="59" y="14"/>
                    <a:pt x="60" y="15"/>
                    <a:pt x="60" y="16"/>
                  </a:cubicBezTo>
                  <a:cubicBezTo>
                    <a:pt x="60" y="23"/>
                    <a:pt x="60" y="23"/>
                    <a:pt x="60" y="23"/>
                  </a:cubicBezTo>
                  <a:cubicBezTo>
                    <a:pt x="60" y="23"/>
                    <a:pt x="59" y="24"/>
                    <a:pt x="59" y="24"/>
                  </a:cubicBezTo>
                  <a:cubicBezTo>
                    <a:pt x="59" y="24"/>
                    <a:pt x="59" y="24"/>
                    <a:pt x="59" y="24"/>
                  </a:cubicBezTo>
                  <a:cubicBezTo>
                    <a:pt x="58" y="24"/>
                    <a:pt x="57" y="23"/>
                    <a:pt x="57" y="23"/>
                  </a:cubicBezTo>
                  <a:cubicBezTo>
                    <a:pt x="57" y="17"/>
                    <a:pt x="57" y="17"/>
                    <a:pt x="57" y="17"/>
                  </a:cubicBezTo>
                  <a:cubicBezTo>
                    <a:pt x="57" y="16"/>
                    <a:pt x="57" y="16"/>
                    <a:pt x="56" y="16"/>
                  </a:cubicBezTo>
                  <a:cubicBezTo>
                    <a:pt x="22" y="16"/>
                    <a:pt x="22" y="16"/>
                    <a:pt x="22" y="16"/>
                  </a:cubicBezTo>
                  <a:cubicBezTo>
                    <a:pt x="16" y="16"/>
                    <a:pt x="16" y="25"/>
                    <a:pt x="22" y="25"/>
                  </a:cubicBezTo>
                  <a:cubicBezTo>
                    <a:pt x="58" y="25"/>
                    <a:pt x="58" y="25"/>
                    <a:pt x="58" y="25"/>
                  </a:cubicBezTo>
                  <a:cubicBezTo>
                    <a:pt x="59" y="25"/>
                    <a:pt x="60" y="26"/>
                    <a:pt x="60" y="27"/>
                  </a:cubicBezTo>
                  <a:cubicBezTo>
                    <a:pt x="60" y="39"/>
                    <a:pt x="60" y="52"/>
                    <a:pt x="60" y="65"/>
                  </a:cubicBezTo>
                  <a:cubicBezTo>
                    <a:pt x="60" y="66"/>
                    <a:pt x="59" y="67"/>
                    <a:pt x="58" y="67"/>
                  </a:cubicBezTo>
                  <a:close/>
                  <a:moveTo>
                    <a:pt x="55" y="18"/>
                  </a:moveTo>
                  <a:cubicBezTo>
                    <a:pt x="23" y="18"/>
                    <a:pt x="23" y="18"/>
                    <a:pt x="23" y="18"/>
                  </a:cubicBezTo>
                  <a:cubicBezTo>
                    <a:pt x="22" y="18"/>
                    <a:pt x="22" y="17"/>
                    <a:pt x="22" y="17"/>
                  </a:cubicBezTo>
                  <a:cubicBezTo>
                    <a:pt x="22" y="17"/>
                    <a:pt x="22" y="17"/>
                    <a:pt x="22" y="17"/>
                  </a:cubicBezTo>
                  <a:cubicBezTo>
                    <a:pt x="22" y="17"/>
                    <a:pt x="22" y="16"/>
                    <a:pt x="23" y="16"/>
                  </a:cubicBezTo>
                  <a:cubicBezTo>
                    <a:pt x="55" y="16"/>
                    <a:pt x="55" y="16"/>
                    <a:pt x="55" y="16"/>
                  </a:cubicBezTo>
                  <a:cubicBezTo>
                    <a:pt x="56" y="16"/>
                    <a:pt x="56" y="17"/>
                    <a:pt x="56" y="17"/>
                  </a:cubicBezTo>
                  <a:cubicBezTo>
                    <a:pt x="56" y="17"/>
                    <a:pt x="56" y="17"/>
                    <a:pt x="56" y="17"/>
                  </a:cubicBezTo>
                  <a:cubicBezTo>
                    <a:pt x="56" y="17"/>
                    <a:pt x="56" y="18"/>
                    <a:pt x="55" y="18"/>
                  </a:cubicBezTo>
                  <a:close/>
                  <a:moveTo>
                    <a:pt x="55" y="20"/>
                  </a:moveTo>
                  <a:cubicBezTo>
                    <a:pt x="23" y="20"/>
                    <a:pt x="23" y="20"/>
                    <a:pt x="23" y="20"/>
                  </a:cubicBezTo>
                  <a:cubicBezTo>
                    <a:pt x="22" y="20"/>
                    <a:pt x="22" y="20"/>
                    <a:pt x="22" y="19"/>
                  </a:cubicBezTo>
                  <a:cubicBezTo>
                    <a:pt x="22" y="19"/>
                    <a:pt x="22" y="19"/>
                    <a:pt x="22" y="19"/>
                  </a:cubicBezTo>
                  <a:cubicBezTo>
                    <a:pt x="22" y="19"/>
                    <a:pt x="22" y="18"/>
                    <a:pt x="23" y="18"/>
                  </a:cubicBezTo>
                  <a:cubicBezTo>
                    <a:pt x="55" y="18"/>
                    <a:pt x="55" y="18"/>
                    <a:pt x="55" y="18"/>
                  </a:cubicBezTo>
                  <a:cubicBezTo>
                    <a:pt x="56" y="18"/>
                    <a:pt x="56" y="19"/>
                    <a:pt x="56" y="19"/>
                  </a:cubicBezTo>
                  <a:cubicBezTo>
                    <a:pt x="56" y="19"/>
                    <a:pt x="56" y="19"/>
                    <a:pt x="56" y="19"/>
                  </a:cubicBezTo>
                  <a:cubicBezTo>
                    <a:pt x="56" y="20"/>
                    <a:pt x="56" y="20"/>
                    <a:pt x="55" y="20"/>
                  </a:cubicBezTo>
                  <a:close/>
                  <a:moveTo>
                    <a:pt x="55" y="22"/>
                  </a:moveTo>
                  <a:cubicBezTo>
                    <a:pt x="23" y="22"/>
                    <a:pt x="23" y="22"/>
                    <a:pt x="23" y="22"/>
                  </a:cubicBezTo>
                  <a:cubicBezTo>
                    <a:pt x="22" y="22"/>
                    <a:pt x="22" y="22"/>
                    <a:pt x="22" y="22"/>
                  </a:cubicBezTo>
                  <a:cubicBezTo>
                    <a:pt x="22" y="21"/>
                    <a:pt x="22" y="21"/>
                    <a:pt x="22" y="21"/>
                  </a:cubicBezTo>
                  <a:cubicBezTo>
                    <a:pt x="22" y="21"/>
                    <a:pt x="22" y="21"/>
                    <a:pt x="23" y="21"/>
                  </a:cubicBezTo>
                  <a:cubicBezTo>
                    <a:pt x="55" y="21"/>
                    <a:pt x="55" y="21"/>
                    <a:pt x="55" y="21"/>
                  </a:cubicBezTo>
                  <a:cubicBezTo>
                    <a:pt x="56" y="21"/>
                    <a:pt x="56" y="21"/>
                    <a:pt x="56" y="21"/>
                  </a:cubicBezTo>
                  <a:cubicBezTo>
                    <a:pt x="56" y="22"/>
                    <a:pt x="56" y="22"/>
                    <a:pt x="56" y="22"/>
                  </a:cubicBezTo>
                  <a:cubicBezTo>
                    <a:pt x="56" y="22"/>
                    <a:pt x="56" y="22"/>
                    <a:pt x="55" y="22"/>
                  </a:cubicBezTo>
                  <a:close/>
                  <a:moveTo>
                    <a:pt x="55" y="25"/>
                  </a:moveTo>
                  <a:cubicBezTo>
                    <a:pt x="23" y="25"/>
                    <a:pt x="23" y="25"/>
                    <a:pt x="23" y="25"/>
                  </a:cubicBezTo>
                  <a:cubicBezTo>
                    <a:pt x="22" y="25"/>
                    <a:pt x="22" y="24"/>
                    <a:pt x="22" y="24"/>
                  </a:cubicBezTo>
                  <a:cubicBezTo>
                    <a:pt x="22" y="24"/>
                    <a:pt x="22" y="24"/>
                    <a:pt x="22" y="24"/>
                  </a:cubicBezTo>
                  <a:cubicBezTo>
                    <a:pt x="22" y="23"/>
                    <a:pt x="22" y="23"/>
                    <a:pt x="23" y="23"/>
                  </a:cubicBezTo>
                  <a:cubicBezTo>
                    <a:pt x="55" y="23"/>
                    <a:pt x="55" y="23"/>
                    <a:pt x="55" y="23"/>
                  </a:cubicBezTo>
                  <a:cubicBezTo>
                    <a:pt x="56" y="23"/>
                    <a:pt x="56" y="23"/>
                    <a:pt x="56" y="24"/>
                  </a:cubicBezTo>
                  <a:cubicBezTo>
                    <a:pt x="56" y="24"/>
                    <a:pt x="56" y="24"/>
                    <a:pt x="56" y="24"/>
                  </a:cubicBezTo>
                  <a:cubicBezTo>
                    <a:pt x="56" y="24"/>
                    <a:pt x="56" y="25"/>
                    <a:pt x="55" y="25"/>
                  </a:cubicBezTo>
                  <a:close/>
                  <a:moveTo>
                    <a:pt x="39" y="3"/>
                  </a:moveTo>
                  <a:cubicBezTo>
                    <a:pt x="7" y="3"/>
                    <a:pt x="7" y="3"/>
                    <a:pt x="7" y="3"/>
                  </a:cubicBezTo>
                  <a:cubicBezTo>
                    <a:pt x="6" y="3"/>
                    <a:pt x="6" y="3"/>
                    <a:pt x="6" y="2"/>
                  </a:cubicBezTo>
                  <a:cubicBezTo>
                    <a:pt x="6" y="2"/>
                    <a:pt x="6" y="2"/>
                    <a:pt x="6" y="2"/>
                  </a:cubicBezTo>
                  <a:cubicBezTo>
                    <a:pt x="6" y="2"/>
                    <a:pt x="6" y="2"/>
                    <a:pt x="7" y="2"/>
                  </a:cubicBezTo>
                  <a:cubicBezTo>
                    <a:pt x="39" y="2"/>
                    <a:pt x="39" y="2"/>
                    <a:pt x="39" y="2"/>
                  </a:cubicBezTo>
                  <a:cubicBezTo>
                    <a:pt x="40" y="2"/>
                    <a:pt x="40" y="2"/>
                    <a:pt x="40" y="2"/>
                  </a:cubicBezTo>
                  <a:cubicBezTo>
                    <a:pt x="40" y="2"/>
                    <a:pt x="40" y="2"/>
                    <a:pt x="40" y="2"/>
                  </a:cubicBezTo>
                  <a:cubicBezTo>
                    <a:pt x="40" y="3"/>
                    <a:pt x="40" y="3"/>
                    <a:pt x="39" y="3"/>
                  </a:cubicBezTo>
                  <a:close/>
                  <a:moveTo>
                    <a:pt x="39" y="5"/>
                  </a:moveTo>
                  <a:cubicBezTo>
                    <a:pt x="7" y="5"/>
                    <a:pt x="7" y="5"/>
                    <a:pt x="7" y="5"/>
                  </a:cubicBezTo>
                  <a:cubicBezTo>
                    <a:pt x="6" y="5"/>
                    <a:pt x="6" y="5"/>
                    <a:pt x="6" y="5"/>
                  </a:cubicBezTo>
                  <a:cubicBezTo>
                    <a:pt x="6" y="5"/>
                    <a:pt x="6" y="5"/>
                    <a:pt x="6" y="5"/>
                  </a:cubicBezTo>
                  <a:cubicBezTo>
                    <a:pt x="6" y="4"/>
                    <a:pt x="6" y="4"/>
                    <a:pt x="7" y="4"/>
                  </a:cubicBezTo>
                  <a:cubicBezTo>
                    <a:pt x="39" y="4"/>
                    <a:pt x="39" y="4"/>
                    <a:pt x="39" y="4"/>
                  </a:cubicBezTo>
                  <a:cubicBezTo>
                    <a:pt x="40" y="4"/>
                    <a:pt x="40" y="4"/>
                    <a:pt x="40" y="5"/>
                  </a:cubicBezTo>
                  <a:cubicBezTo>
                    <a:pt x="40" y="5"/>
                    <a:pt x="40" y="5"/>
                    <a:pt x="40" y="5"/>
                  </a:cubicBezTo>
                  <a:cubicBezTo>
                    <a:pt x="40" y="5"/>
                    <a:pt x="40" y="5"/>
                    <a:pt x="39" y="5"/>
                  </a:cubicBezTo>
                  <a:close/>
                  <a:moveTo>
                    <a:pt x="39" y="8"/>
                  </a:moveTo>
                  <a:cubicBezTo>
                    <a:pt x="7" y="8"/>
                    <a:pt x="7" y="8"/>
                    <a:pt x="7" y="8"/>
                  </a:cubicBezTo>
                  <a:cubicBezTo>
                    <a:pt x="6" y="8"/>
                    <a:pt x="6" y="7"/>
                    <a:pt x="6" y="7"/>
                  </a:cubicBezTo>
                  <a:cubicBezTo>
                    <a:pt x="6" y="7"/>
                    <a:pt x="6" y="7"/>
                    <a:pt x="6" y="7"/>
                  </a:cubicBezTo>
                  <a:cubicBezTo>
                    <a:pt x="6" y="6"/>
                    <a:pt x="6" y="6"/>
                    <a:pt x="7" y="6"/>
                  </a:cubicBezTo>
                  <a:cubicBezTo>
                    <a:pt x="39" y="6"/>
                    <a:pt x="39" y="6"/>
                    <a:pt x="39" y="6"/>
                  </a:cubicBezTo>
                  <a:cubicBezTo>
                    <a:pt x="40" y="6"/>
                    <a:pt x="40" y="6"/>
                    <a:pt x="40" y="7"/>
                  </a:cubicBezTo>
                  <a:cubicBezTo>
                    <a:pt x="40" y="7"/>
                    <a:pt x="40" y="7"/>
                    <a:pt x="40" y="7"/>
                  </a:cubicBezTo>
                  <a:cubicBezTo>
                    <a:pt x="40" y="7"/>
                    <a:pt x="40" y="8"/>
                    <a:pt x="39" y="8"/>
                  </a:cubicBezTo>
                  <a:close/>
                  <a:moveTo>
                    <a:pt x="39" y="10"/>
                  </a:moveTo>
                  <a:cubicBezTo>
                    <a:pt x="7" y="10"/>
                    <a:pt x="7" y="10"/>
                    <a:pt x="7" y="10"/>
                  </a:cubicBezTo>
                  <a:cubicBezTo>
                    <a:pt x="6" y="10"/>
                    <a:pt x="6" y="10"/>
                    <a:pt x="6" y="9"/>
                  </a:cubicBezTo>
                  <a:cubicBezTo>
                    <a:pt x="6" y="9"/>
                    <a:pt x="6" y="9"/>
                    <a:pt x="6" y="9"/>
                  </a:cubicBezTo>
                  <a:cubicBezTo>
                    <a:pt x="6" y="9"/>
                    <a:pt x="6" y="8"/>
                    <a:pt x="7" y="8"/>
                  </a:cubicBezTo>
                  <a:cubicBezTo>
                    <a:pt x="39" y="8"/>
                    <a:pt x="39" y="8"/>
                    <a:pt x="39" y="8"/>
                  </a:cubicBezTo>
                  <a:cubicBezTo>
                    <a:pt x="40" y="8"/>
                    <a:pt x="40" y="9"/>
                    <a:pt x="40" y="9"/>
                  </a:cubicBezTo>
                  <a:cubicBezTo>
                    <a:pt x="40" y="9"/>
                    <a:pt x="40" y="9"/>
                    <a:pt x="40" y="9"/>
                  </a:cubicBezTo>
                  <a:cubicBezTo>
                    <a:pt x="40" y="10"/>
                    <a:pt x="40" y="10"/>
                    <a:pt x="39" y="10"/>
                  </a:cubicBezTo>
                  <a:close/>
                </a:path>
              </a:pathLst>
            </a:custGeom>
            <a:solidFill>
              <a:schemeClr val="bg1"/>
            </a:solidFill>
            <a:ln>
              <a:noFill/>
            </a:ln>
          </p:spPr>
          <p:txBody>
            <a:bodyPr/>
            <a:lstStyle/>
            <a:p>
              <a:endParaRPr lang="zh-CN" altLang="en-US" sz="1350">
                <a:solidFill>
                  <a:schemeClr val="tx1">
                    <a:lumMod val="65000"/>
                    <a:lumOff val="35000"/>
                  </a:schemeClr>
                </a:solidFill>
                <a:latin typeface="+mn-ea"/>
              </a:endParaRPr>
            </a:p>
          </p:txBody>
        </p:sp>
      </p:grpSp>
      <p:grpSp>
        <p:nvGrpSpPr>
          <p:cNvPr id="23" name="组合 22"/>
          <p:cNvGrpSpPr/>
          <p:nvPr/>
        </p:nvGrpSpPr>
        <p:grpSpPr>
          <a:xfrm>
            <a:off x="5022052" y="3404483"/>
            <a:ext cx="473515" cy="475124"/>
            <a:chOff x="5022052" y="3404483"/>
            <a:chExt cx="473515" cy="475124"/>
          </a:xfrm>
        </p:grpSpPr>
        <p:sp>
          <p:nvSpPr>
            <p:cNvPr id="24" name="Oval 10"/>
            <p:cNvSpPr>
              <a:spLocks noChangeArrowheads="1"/>
            </p:cNvSpPr>
            <p:nvPr/>
          </p:nvSpPr>
          <p:spPr bwMode="auto">
            <a:xfrm>
              <a:off x="5022052" y="3404483"/>
              <a:ext cx="473515" cy="475124"/>
            </a:xfrm>
            <a:prstGeom prst="rect">
              <a:avLst/>
            </a:prstGeom>
            <a:solidFill>
              <a:schemeClr val="accent3"/>
            </a:solidFill>
            <a:ln>
              <a:noFill/>
            </a:ln>
          </p:spPr>
          <p:txBody>
            <a:bodyPr/>
            <a:lstStyle/>
            <a:p>
              <a:endParaRPr lang="zh-CN" altLang="en-US" sz="1350">
                <a:solidFill>
                  <a:schemeClr val="tx1">
                    <a:lumMod val="65000"/>
                    <a:lumOff val="35000"/>
                  </a:schemeClr>
                </a:solidFill>
                <a:latin typeface="+mn-ea"/>
              </a:endParaRPr>
            </a:p>
          </p:txBody>
        </p:sp>
        <p:sp>
          <p:nvSpPr>
            <p:cNvPr id="25" name="Freeform 22"/>
            <p:cNvSpPr>
              <a:spLocks noEditPoints="1"/>
            </p:cNvSpPr>
            <p:nvPr/>
          </p:nvSpPr>
          <p:spPr bwMode="auto">
            <a:xfrm>
              <a:off x="5141236" y="3522056"/>
              <a:ext cx="233537" cy="239978"/>
            </a:xfrm>
            <a:custGeom>
              <a:avLst/>
              <a:gdLst>
                <a:gd name="T0" fmla="*/ 58 w 83"/>
                <a:gd name="T1" fmla="*/ 28 h 85"/>
                <a:gd name="T2" fmla="*/ 35 w 83"/>
                <a:gd name="T3" fmla="*/ 14 h 85"/>
                <a:gd name="T4" fmla="*/ 20 w 83"/>
                <a:gd name="T5" fmla="*/ 34 h 85"/>
                <a:gd name="T6" fmla="*/ 33 w 83"/>
                <a:gd name="T7" fmla="*/ 15 h 85"/>
                <a:gd name="T8" fmla="*/ 34 w 83"/>
                <a:gd name="T9" fmla="*/ 16 h 85"/>
                <a:gd name="T10" fmla="*/ 23 w 83"/>
                <a:gd name="T11" fmla="*/ 41 h 85"/>
                <a:gd name="T12" fmla="*/ 35 w 83"/>
                <a:gd name="T13" fmla="*/ 56 h 85"/>
                <a:gd name="T14" fmla="*/ 23 w 83"/>
                <a:gd name="T15" fmla="*/ 55 h 85"/>
                <a:gd name="T16" fmla="*/ 20 w 83"/>
                <a:gd name="T17" fmla="*/ 52 h 85"/>
                <a:gd name="T18" fmla="*/ 44 w 83"/>
                <a:gd name="T19" fmla="*/ 64 h 85"/>
                <a:gd name="T20" fmla="*/ 22 w 83"/>
                <a:gd name="T21" fmla="*/ 63 h 85"/>
                <a:gd name="T22" fmla="*/ 22 w 83"/>
                <a:gd name="T23" fmla="*/ 57 h 85"/>
                <a:gd name="T24" fmla="*/ 67 w 83"/>
                <a:gd name="T25" fmla="*/ 41 h 85"/>
                <a:gd name="T26" fmla="*/ 65 w 83"/>
                <a:gd name="T27" fmla="*/ 46 h 85"/>
                <a:gd name="T28" fmla="*/ 54 w 83"/>
                <a:gd name="T29" fmla="*/ 50 h 85"/>
                <a:gd name="T30" fmla="*/ 40 w 83"/>
                <a:gd name="T31" fmla="*/ 11 h 85"/>
                <a:gd name="T32" fmla="*/ 57 w 83"/>
                <a:gd name="T33" fmla="*/ 24 h 85"/>
                <a:gd name="T34" fmla="*/ 52 w 83"/>
                <a:gd name="T35" fmla="*/ 40 h 85"/>
                <a:gd name="T36" fmla="*/ 52 w 83"/>
                <a:gd name="T37" fmla="*/ 40 h 85"/>
                <a:gd name="T38" fmla="*/ 34 w 83"/>
                <a:gd name="T39" fmla="*/ 43 h 85"/>
                <a:gd name="T40" fmla="*/ 58 w 83"/>
                <a:gd name="T41" fmla="*/ 61 h 85"/>
                <a:gd name="T42" fmla="*/ 9 w 83"/>
                <a:gd name="T43" fmla="*/ 34 h 85"/>
                <a:gd name="T44" fmla="*/ 33 w 83"/>
                <a:gd name="T45" fmla="*/ 10 h 85"/>
                <a:gd name="T46" fmla="*/ 66 w 83"/>
                <a:gd name="T47" fmla="*/ 18 h 85"/>
                <a:gd name="T48" fmla="*/ 76 w 83"/>
                <a:gd name="T49" fmla="*/ 47 h 85"/>
                <a:gd name="T50" fmla="*/ 75 w 83"/>
                <a:gd name="T51" fmla="*/ 47 h 85"/>
                <a:gd name="T52" fmla="*/ 73 w 83"/>
                <a:gd name="T53" fmla="*/ 39 h 85"/>
                <a:gd name="T54" fmla="*/ 68 w 83"/>
                <a:gd name="T55" fmla="*/ 25 h 85"/>
                <a:gd name="T56" fmla="*/ 68 w 83"/>
                <a:gd name="T57" fmla="*/ 37 h 85"/>
                <a:gd name="T58" fmla="*/ 52 w 83"/>
                <a:gd name="T59" fmla="*/ 71 h 85"/>
                <a:gd name="T60" fmla="*/ 58 w 83"/>
                <a:gd name="T61" fmla="*/ 66 h 85"/>
                <a:gd name="T62" fmla="*/ 70 w 83"/>
                <a:gd name="T63" fmla="*/ 53 h 85"/>
                <a:gd name="T64" fmla="*/ 58 w 83"/>
                <a:gd name="T65" fmla="*/ 61 h 85"/>
                <a:gd name="T66" fmla="*/ 17 w 83"/>
                <a:gd name="T67" fmla="*/ 49 h 85"/>
                <a:gd name="T68" fmla="*/ 12 w 83"/>
                <a:gd name="T69" fmla="*/ 38 h 85"/>
                <a:gd name="T70" fmla="*/ 15 w 83"/>
                <a:gd name="T71" fmla="*/ 54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3" h="85">
                  <a:moveTo>
                    <a:pt x="58" y="27"/>
                  </a:moveTo>
                  <a:cubicBezTo>
                    <a:pt x="58" y="27"/>
                    <a:pt x="58" y="28"/>
                    <a:pt x="58" y="28"/>
                  </a:cubicBezTo>
                  <a:cubicBezTo>
                    <a:pt x="58" y="29"/>
                    <a:pt x="58" y="29"/>
                    <a:pt x="57" y="29"/>
                  </a:cubicBezTo>
                  <a:cubicBezTo>
                    <a:pt x="51" y="22"/>
                    <a:pt x="44" y="17"/>
                    <a:pt x="35" y="14"/>
                  </a:cubicBezTo>
                  <a:cubicBezTo>
                    <a:pt x="21" y="10"/>
                    <a:pt x="12" y="19"/>
                    <a:pt x="19" y="34"/>
                  </a:cubicBezTo>
                  <a:cubicBezTo>
                    <a:pt x="19" y="35"/>
                    <a:pt x="20" y="35"/>
                    <a:pt x="20" y="34"/>
                  </a:cubicBezTo>
                  <a:cubicBezTo>
                    <a:pt x="22" y="28"/>
                    <a:pt x="25" y="22"/>
                    <a:pt x="30" y="16"/>
                  </a:cubicBezTo>
                  <a:cubicBezTo>
                    <a:pt x="30" y="15"/>
                    <a:pt x="32" y="15"/>
                    <a:pt x="33" y="15"/>
                  </a:cubicBezTo>
                  <a:cubicBezTo>
                    <a:pt x="33" y="15"/>
                    <a:pt x="33" y="15"/>
                    <a:pt x="33" y="15"/>
                  </a:cubicBezTo>
                  <a:cubicBezTo>
                    <a:pt x="34" y="15"/>
                    <a:pt x="34" y="16"/>
                    <a:pt x="34" y="16"/>
                  </a:cubicBezTo>
                  <a:cubicBezTo>
                    <a:pt x="28" y="22"/>
                    <a:pt x="25" y="31"/>
                    <a:pt x="22" y="38"/>
                  </a:cubicBezTo>
                  <a:cubicBezTo>
                    <a:pt x="22" y="39"/>
                    <a:pt x="22" y="40"/>
                    <a:pt x="23" y="41"/>
                  </a:cubicBezTo>
                  <a:cubicBezTo>
                    <a:pt x="26" y="46"/>
                    <a:pt x="30" y="51"/>
                    <a:pt x="35" y="55"/>
                  </a:cubicBezTo>
                  <a:cubicBezTo>
                    <a:pt x="35" y="55"/>
                    <a:pt x="35" y="56"/>
                    <a:pt x="35" y="56"/>
                  </a:cubicBezTo>
                  <a:cubicBezTo>
                    <a:pt x="31" y="56"/>
                    <a:pt x="28" y="56"/>
                    <a:pt x="25" y="56"/>
                  </a:cubicBezTo>
                  <a:cubicBezTo>
                    <a:pt x="24" y="56"/>
                    <a:pt x="24" y="55"/>
                    <a:pt x="23" y="55"/>
                  </a:cubicBezTo>
                  <a:cubicBezTo>
                    <a:pt x="22" y="54"/>
                    <a:pt x="22" y="53"/>
                    <a:pt x="21" y="52"/>
                  </a:cubicBezTo>
                  <a:cubicBezTo>
                    <a:pt x="20" y="52"/>
                    <a:pt x="20" y="52"/>
                    <a:pt x="20" y="52"/>
                  </a:cubicBezTo>
                  <a:cubicBezTo>
                    <a:pt x="19" y="72"/>
                    <a:pt x="32" y="78"/>
                    <a:pt x="45" y="65"/>
                  </a:cubicBezTo>
                  <a:cubicBezTo>
                    <a:pt x="45" y="65"/>
                    <a:pt x="45" y="64"/>
                    <a:pt x="44" y="64"/>
                  </a:cubicBezTo>
                  <a:cubicBezTo>
                    <a:pt x="37" y="66"/>
                    <a:pt x="30" y="66"/>
                    <a:pt x="25" y="65"/>
                  </a:cubicBezTo>
                  <a:cubicBezTo>
                    <a:pt x="24" y="65"/>
                    <a:pt x="23" y="64"/>
                    <a:pt x="22" y="63"/>
                  </a:cubicBezTo>
                  <a:cubicBezTo>
                    <a:pt x="22" y="61"/>
                    <a:pt x="21" y="59"/>
                    <a:pt x="21" y="57"/>
                  </a:cubicBezTo>
                  <a:cubicBezTo>
                    <a:pt x="21" y="57"/>
                    <a:pt x="21" y="56"/>
                    <a:pt x="22" y="57"/>
                  </a:cubicBezTo>
                  <a:cubicBezTo>
                    <a:pt x="36" y="60"/>
                    <a:pt x="59" y="54"/>
                    <a:pt x="69" y="44"/>
                  </a:cubicBezTo>
                  <a:cubicBezTo>
                    <a:pt x="68" y="43"/>
                    <a:pt x="68" y="42"/>
                    <a:pt x="67" y="41"/>
                  </a:cubicBezTo>
                  <a:cubicBezTo>
                    <a:pt x="67" y="41"/>
                    <a:pt x="66" y="41"/>
                    <a:pt x="66" y="41"/>
                  </a:cubicBezTo>
                  <a:cubicBezTo>
                    <a:pt x="66" y="43"/>
                    <a:pt x="65" y="44"/>
                    <a:pt x="65" y="46"/>
                  </a:cubicBezTo>
                  <a:cubicBezTo>
                    <a:pt x="62" y="48"/>
                    <a:pt x="59" y="49"/>
                    <a:pt x="55" y="51"/>
                  </a:cubicBezTo>
                  <a:cubicBezTo>
                    <a:pt x="55" y="51"/>
                    <a:pt x="54" y="50"/>
                    <a:pt x="54" y="50"/>
                  </a:cubicBezTo>
                  <a:cubicBezTo>
                    <a:pt x="55" y="49"/>
                    <a:pt x="55" y="48"/>
                    <a:pt x="56" y="46"/>
                  </a:cubicBezTo>
                  <a:cubicBezTo>
                    <a:pt x="67" y="17"/>
                    <a:pt x="54" y="2"/>
                    <a:pt x="40" y="11"/>
                  </a:cubicBezTo>
                  <a:cubicBezTo>
                    <a:pt x="39" y="11"/>
                    <a:pt x="39" y="12"/>
                    <a:pt x="40" y="12"/>
                  </a:cubicBezTo>
                  <a:cubicBezTo>
                    <a:pt x="46" y="15"/>
                    <a:pt x="52" y="19"/>
                    <a:pt x="57" y="24"/>
                  </a:cubicBezTo>
                  <a:cubicBezTo>
                    <a:pt x="58" y="25"/>
                    <a:pt x="58" y="26"/>
                    <a:pt x="58" y="27"/>
                  </a:cubicBezTo>
                  <a:close/>
                  <a:moveTo>
                    <a:pt x="52" y="40"/>
                  </a:moveTo>
                  <a:cubicBezTo>
                    <a:pt x="53" y="55"/>
                    <a:pt x="31" y="55"/>
                    <a:pt x="31" y="41"/>
                  </a:cubicBezTo>
                  <a:cubicBezTo>
                    <a:pt x="31" y="28"/>
                    <a:pt x="51" y="27"/>
                    <a:pt x="52" y="40"/>
                  </a:cubicBezTo>
                  <a:close/>
                  <a:moveTo>
                    <a:pt x="44" y="43"/>
                  </a:moveTo>
                  <a:cubicBezTo>
                    <a:pt x="44" y="49"/>
                    <a:pt x="34" y="50"/>
                    <a:pt x="34" y="43"/>
                  </a:cubicBezTo>
                  <a:cubicBezTo>
                    <a:pt x="34" y="37"/>
                    <a:pt x="43" y="37"/>
                    <a:pt x="44" y="43"/>
                  </a:cubicBezTo>
                  <a:close/>
                  <a:moveTo>
                    <a:pt x="58" y="61"/>
                  </a:moveTo>
                  <a:cubicBezTo>
                    <a:pt x="44" y="85"/>
                    <a:pt x="22" y="83"/>
                    <a:pt x="17" y="63"/>
                  </a:cubicBezTo>
                  <a:cubicBezTo>
                    <a:pt x="4" y="58"/>
                    <a:pt x="0" y="45"/>
                    <a:pt x="9" y="34"/>
                  </a:cubicBezTo>
                  <a:cubicBezTo>
                    <a:pt x="10" y="33"/>
                    <a:pt x="10" y="32"/>
                    <a:pt x="10" y="31"/>
                  </a:cubicBezTo>
                  <a:cubicBezTo>
                    <a:pt x="7" y="16"/>
                    <a:pt x="18" y="7"/>
                    <a:pt x="33" y="10"/>
                  </a:cubicBezTo>
                  <a:cubicBezTo>
                    <a:pt x="34" y="10"/>
                    <a:pt x="35" y="10"/>
                    <a:pt x="36" y="9"/>
                  </a:cubicBezTo>
                  <a:cubicBezTo>
                    <a:pt x="48" y="0"/>
                    <a:pt x="62" y="4"/>
                    <a:pt x="66" y="18"/>
                  </a:cubicBezTo>
                  <a:cubicBezTo>
                    <a:pt x="67" y="19"/>
                    <a:pt x="67" y="19"/>
                    <a:pt x="68" y="20"/>
                  </a:cubicBezTo>
                  <a:cubicBezTo>
                    <a:pt x="80" y="25"/>
                    <a:pt x="83" y="37"/>
                    <a:pt x="76" y="47"/>
                  </a:cubicBezTo>
                  <a:cubicBezTo>
                    <a:pt x="76" y="47"/>
                    <a:pt x="75" y="47"/>
                    <a:pt x="75" y="47"/>
                  </a:cubicBezTo>
                  <a:cubicBezTo>
                    <a:pt x="75" y="47"/>
                    <a:pt x="75" y="47"/>
                    <a:pt x="75" y="47"/>
                  </a:cubicBezTo>
                  <a:cubicBezTo>
                    <a:pt x="74" y="45"/>
                    <a:pt x="73" y="43"/>
                    <a:pt x="73" y="42"/>
                  </a:cubicBezTo>
                  <a:cubicBezTo>
                    <a:pt x="72" y="41"/>
                    <a:pt x="72" y="40"/>
                    <a:pt x="73" y="39"/>
                  </a:cubicBezTo>
                  <a:cubicBezTo>
                    <a:pt x="75" y="33"/>
                    <a:pt x="74" y="28"/>
                    <a:pt x="69" y="24"/>
                  </a:cubicBezTo>
                  <a:cubicBezTo>
                    <a:pt x="68" y="24"/>
                    <a:pt x="68" y="24"/>
                    <a:pt x="68" y="25"/>
                  </a:cubicBezTo>
                  <a:cubicBezTo>
                    <a:pt x="68" y="27"/>
                    <a:pt x="68" y="30"/>
                    <a:pt x="67" y="34"/>
                  </a:cubicBezTo>
                  <a:cubicBezTo>
                    <a:pt x="67" y="35"/>
                    <a:pt x="67" y="36"/>
                    <a:pt x="68" y="37"/>
                  </a:cubicBezTo>
                  <a:cubicBezTo>
                    <a:pt x="82" y="58"/>
                    <a:pt x="71" y="76"/>
                    <a:pt x="52" y="72"/>
                  </a:cubicBezTo>
                  <a:cubicBezTo>
                    <a:pt x="52" y="72"/>
                    <a:pt x="51" y="72"/>
                    <a:pt x="52" y="71"/>
                  </a:cubicBezTo>
                  <a:cubicBezTo>
                    <a:pt x="53" y="70"/>
                    <a:pt x="54" y="68"/>
                    <a:pt x="55" y="67"/>
                  </a:cubicBezTo>
                  <a:cubicBezTo>
                    <a:pt x="56" y="66"/>
                    <a:pt x="57" y="66"/>
                    <a:pt x="58" y="66"/>
                  </a:cubicBezTo>
                  <a:cubicBezTo>
                    <a:pt x="66" y="66"/>
                    <a:pt x="71" y="61"/>
                    <a:pt x="71" y="54"/>
                  </a:cubicBezTo>
                  <a:cubicBezTo>
                    <a:pt x="71" y="53"/>
                    <a:pt x="70" y="53"/>
                    <a:pt x="70" y="53"/>
                  </a:cubicBezTo>
                  <a:cubicBezTo>
                    <a:pt x="67" y="55"/>
                    <a:pt x="64" y="57"/>
                    <a:pt x="60" y="59"/>
                  </a:cubicBezTo>
                  <a:cubicBezTo>
                    <a:pt x="59" y="60"/>
                    <a:pt x="58" y="60"/>
                    <a:pt x="58" y="61"/>
                  </a:cubicBezTo>
                  <a:close/>
                  <a:moveTo>
                    <a:pt x="16" y="53"/>
                  </a:moveTo>
                  <a:cubicBezTo>
                    <a:pt x="16" y="52"/>
                    <a:pt x="16" y="50"/>
                    <a:pt x="17" y="49"/>
                  </a:cubicBezTo>
                  <a:cubicBezTo>
                    <a:pt x="17" y="48"/>
                    <a:pt x="17" y="47"/>
                    <a:pt x="16" y="46"/>
                  </a:cubicBezTo>
                  <a:cubicBezTo>
                    <a:pt x="14" y="43"/>
                    <a:pt x="13" y="40"/>
                    <a:pt x="12" y="38"/>
                  </a:cubicBezTo>
                  <a:cubicBezTo>
                    <a:pt x="12" y="37"/>
                    <a:pt x="11" y="37"/>
                    <a:pt x="11" y="38"/>
                  </a:cubicBezTo>
                  <a:cubicBezTo>
                    <a:pt x="7" y="44"/>
                    <a:pt x="9" y="50"/>
                    <a:pt x="15" y="54"/>
                  </a:cubicBezTo>
                  <a:cubicBezTo>
                    <a:pt x="16" y="54"/>
                    <a:pt x="16" y="54"/>
                    <a:pt x="16" y="53"/>
                  </a:cubicBezTo>
                  <a:close/>
                </a:path>
              </a:pathLst>
            </a:custGeom>
            <a:solidFill>
              <a:schemeClr val="bg1"/>
            </a:solidFill>
            <a:ln>
              <a:noFill/>
            </a:ln>
          </p:spPr>
          <p:txBody>
            <a:bodyPr/>
            <a:lstStyle/>
            <a:p>
              <a:endParaRPr lang="zh-CN" altLang="en-US" sz="1350">
                <a:solidFill>
                  <a:schemeClr val="tx1">
                    <a:lumMod val="65000"/>
                    <a:lumOff val="35000"/>
                  </a:schemeClr>
                </a:solidFill>
                <a:latin typeface="+mn-ea"/>
              </a:endParaRPr>
            </a:p>
          </p:txBody>
        </p:sp>
      </p:grpSp>
      <p:sp>
        <p:nvSpPr>
          <p:cNvPr id="26" name="文本框 25"/>
          <p:cNvSpPr txBox="1"/>
          <p:nvPr/>
        </p:nvSpPr>
        <p:spPr>
          <a:xfrm>
            <a:off x="1585046" y="1707654"/>
            <a:ext cx="2357141" cy="492443"/>
          </a:xfrm>
          <a:prstGeom prst="rect">
            <a:avLst/>
          </a:prstGeom>
          <a:noFill/>
        </p:spPr>
        <p:txBody>
          <a:bodyPr wrap="square" rtlCol="0">
            <a:spAutoFit/>
          </a:bodyPr>
          <a:lstStyle/>
          <a:p>
            <a:pPr>
              <a:lnSpc>
                <a:spcPct val="130000"/>
              </a:lnSpc>
            </a:pPr>
            <a:r>
              <a:rPr lang="zh-CN" altLang="en-US" sz="1000" dirty="0">
                <a:solidFill>
                  <a:schemeClr val="tx1">
                    <a:lumMod val="65000"/>
                    <a:lumOff val="35000"/>
                  </a:schemeClr>
                </a:solidFill>
                <a:latin typeface="+mn-ea"/>
              </a:rPr>
              <a:t>请在此添加文字说明，模板。请在此添加文字说明，模板。</a:t>
            </a:r>
            <a:endParaRPr lang="zh-CN" altLang="en-US" sz="1000" dirty="0">
              <a:solidFill>
                <a:schemeClr val="tx1">
                  <a:lumMod val="65000"/>
                  <a:lumOff val="35000"/>
                </a:schemeClr>
              </a:solidFill>
              <a:latin typeface="+mn-ea"/>
            </a:endParaRPr>
          </a:p>
        </p:txBody>
      </p:sp>
      <p:sp>
        <p:nvSpPr>
          <p:cNvPr id="27" name="文本框 26"/>
          <p:cNvSpPr txBox="1"/>
          <p:nvPr/>
        </p:nvSpPr>
        <p:spPr>
          <a:xfrm>
            <a:off x="5525778" y="1707654"/>
            <a:ext cx="2357141" cy="492443"/>
          </a:xfrm>
          <a:prstGeom prst="rect">
            <a:avLst/>
          </a:prstGeom>
          <a:noFill/>
        </p:spPr>
        <p:txBody>
          <a:bodyPr wrap="square" rtlCol="0">
            <a:spAutoFit/>
          </a:bodyPr>
          <a:lstStyle/>
          <a:p>
            <a:pPr>
              <a:lnSpc>
                <a:spcPct val="130000"/>
              </a:lnSpc>
            </a:pPr>
            <a:r>
              <a:rPr lang="zh-CN" altLang="en-US" sz="1000" dirty="0">
                <a:solidFill>
                  <a:schemeClr val="tx1">
                    <a:lumMod val="65000"/>
                    <a:lumOff val="35000"/>
                  </a:schemeClr>
                </a:solidFill>
                <a:latin typeface="+mn-ea"/>
              </a:rPr>
              <a:t>请在此添加文字说明，模板。请在此添加文字说明，模板。</a:t>
            </a:r>
            <a:endParaRPr lang="zh-CN" altLang="en-US" sz="1000" dirty="0">
              <a:solidFill>
                <a:schemeClr val="tx1">
                  <a:lumMod val="65000"/>
                  <a:lumOff val="35000"/>
                </a:schemeClr>
              </a:solidFill>
              <a:latin typeface="+mn-ea"/>
            </a:endParaRPr>
          </a:p>
        </p:txBody>
      </p:sp>
      <p:sp>
        <p:nvSpPr>
          <p:cNvPr id="28" name="文本框 27"/>
          <p:cNvSpPr txBox="1"/>
          <p:nvPr/>
        </p:nvSpPr>
        <p:spPr>
          <a:xfrm>
            <a:off x="1585046" y="2563684"/>
            <a:ext cx="2357141" cy="492443"/>
          </a:xfrm>
          <a:prstGeom prst="rect">
            <a:avLst/>
          </a:prstGeom>
          <a:noFill/>
        </p:spPr>
        <p:txBody>
          <a:bodyPr wrap="square" rtlCol="0">
            <a:spAutoFit/>
          </a:bodyPr>
          <a:lstStyle/>
          <a:p>
            <a:pPr>
              <a:lnSpc>
                <a:spcPct val="130000"/>
              </a:lnSpc>
            </a:pPr>
            <a:r>
              <a:rPr lang="zh-CN" altLang="en-US" sz="1000" dirty="0">
                <a:solidFill>
                  <a:schemeClr val="tx1">
                    <a:lumMod val="65000"/>
                    <a:lumOff val="35000"/>
                  </a:schemeClr>
                </a:solidFill>
                <a:latin typeface="+mn-ea"/>
              </a:rPr>
              <a:t>请在此添加文字说明，模板。请在此添加文字说明，模板。</a:t>
            </a:r>
            <a:endParaRPr lang="zh-CN" altLang="en-US" sz="1000" dirty="0">
              <a:solidFill>
                <a:schemeClr val="tx1">
                  <a:lumMod val="65000"/>
                  <a:lumOff val="35000"/>
                </a:schemeClr>
              </a:solidFill>
              <a:latin typeface="+mn-ea"/>
            </a:endParaRPr>
          </a:p>
        </p:txBody>
      </p:sp>
      <p:sp>
        <p:nvSpPr>
          <p:cNvPr id="29" name="文本框 28"/>
          <p:cNvSpPr txBox="1"/>
          <p:nvPr/>
        </p:nvSpPr>
        <p:spPr>
          <a:xfrm>
            <a:off x="5525778" y="2563684"/>
            <a:ext cx="2357141" cy="492443"/>
          </a:xfrm>
          <a:prstGeom prst="rect">
            <a:avLst/>
          </a:prstGeom>
          <a:noFill/>
        </p:spPr>
        <p:txBody>
          <a:bodyPr wrap="square" rtlCol="0">
            <a:spAutoFit/>
          </a:bodyPr>
          <a:lstStyle/>
          <a:p>
            <a:pPr>
              <a:lnSpc>
                <a:spcPct val="130000"/>
              </a:lnSpc>
            </a:pPr>
            <a:r>
              <a:rPr lang="zh-CN" altLang="en-US" sz="1000" dirty="0">
                <a:solidFill>
                  <a:schemeClr val="tx1">
                    <a:lumMod val="65000"/>
                    <a:lumOff val="35000"/>
                  </a:schemeClr>
                </a:solidFill>
                <a:latin typeface="+mn-ea"/>
              </a:rPr>
              <a:t>请在此添加文字说明，模板。请在此添加文字说明，模板。</a:t>
            </a:r>
            <a:endParaRPr lang="zh-CN" altLang="en-US" sz="1000" dirty="0">
              <a:solidFill>
                <a:schemeClr val="tx1">
                  <a:lumMod val="65000"/>
                  <a:lumOff val="35000"/>
                </a:schemeClr>
              </a:solidFill>
              <a:latin typeface="+mn-ea"/>
            </a:endParaRPr>
          </a:p>
        </p:txBody>
      </p:sp>
      <p:sp>
        <p:nvSpPr>
          <p:cNvPr id="30" name="文本框 29"/>
          <p:cNvSpPr txBox="1"/>
          <p:nvPr/>
        </p:nvSpPr>
        <p:spPr>
          <a:xfrm>
            <a:off x="1585046" y="3417298"/>
            <a:ext cx="2357141" cy="492443"/>
          </a:xfrm>
          <a:prstGeom prst="rect">
            <a:avLst/>
          </a:prstGeom>
          <a:noFill/>
        </p:spPr>
        <p:txBody>
          <a:bodyPr wrap="square" rtlCol="0">
            <a:spAutoFit/>
          </a:bodyPr>
          <a:lstStyle/>
          <a:p>
            <a:pPr>
              <a:lnSpc>
                <a:spcPct val="130000"/>
              </a:lnSpc>
            </a:pPr>
            <a:r>
              <a:rPr lang="zh-CN" altLang="en-US" sz="1000" dirty="0">
                <a:solidFill>
                  <a:schemeClr val="tx1">
                    <a:lumMod val="65000"/>
                    <a:lumOff val="35000"/>
                  </a:schemeClr>
                </a:solidFill>
                <a:latin typeface="+mn-ea"/>
              </a:rPr>
              <a:t>请在此添加文字说明，模板。请在此添加文字说明，模板。</a:t>
            </a:r>
            <a:endParaRPr lang="zh-CN" altLang="en-US" sz="1000" dirty="0">
              <a:solidFill>
                <a:schemeClr val="tx1">
                  <a:lumMod val="65000"/>
                  <a:lumOff val="35000"/>
                </a:schemeClr>
              </a:solidFill>
              <a:latin typeface="+mn-ea"/>
            </a:endParaRPr>
          </a:p>
        </p:txBody>
      </p:sp>
      <p:sp>
        <p:nvSpPr>
          <p:cNvPr id="31" name="文本框 30"/>
          <p:cNvSpPr txBox="1"/>
          <p:nvPr/>
        </p:nvSpPr>
        <p:spPr>
          <a:xfrm>
            <a:off x="5525778" y="3417298"/>
            <a:ext cx="2357141" cy="492443"/>
          </a:xfrm>
          <a:prstGeom prst="rect">
            <a:avLst/>
          </a:prstGeom>
          <a:noFill/>
        </p:spPr>
        <p:txBody>
          <a:bodyPr wrap="square" rtlCol="0">
            <a:spAutoFit/>
          </a:bodyPr>
          <a:lstStyle/>
          <a:p>
            <a:pPr>
              <a:lnSpc>
                <a:spcPct val="130000"/>
              </a:lnSpc>
            </a:pPr>
            <a:r>
              <a:rPr lang="zh-CN" altLang="en-US" sz="1000" dirty="0">
                <a:solidFill>
                  <a:schemeClr val="tx1">
                    <a:lumMod val="65000"/>
                    <a:lumOff val="35000"/>
                  </a:schemeClr>
                </a:solidFill>
                <a:latin typeface="+mn-ea"/>
              </a:rPr>
              <a:t>请在此添加文字说明，模板。请在此添加文字说明，模板。</a:t>
            </a:r>
            <a:endParaRPr lang="zh-CN" altLang="en-US" sz="1000" dirty="0">
              <a:solidFill>
                <a:schemeClr val="tx1">
                  <a:lumMod val="65000"/>
                  <a:lumOff val="35000"/>
                </a:schemeClr>
              </a:solidFill>
              <a:latin typeface="+mn-ea"/>
            </a:endParaRPr>
          </a:p>
        </p:txBody>
      </p:sp>
    </p:spTree>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par>
                          <p:cTn id="10" fill="hold">
                            <p:stCondLst>
                              <p:cond delay="500"/>
                            </p:stCondLst>
                            <p:childTnLst>
                              <p:par>
                                <p:cTn id="11" presetID="22" presetClass="entr" presetSubtype="1" fill="hold" grpId="0" nodeType="after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wipe(up)">
                                      <p:cBhvr>
                                        <p:cTn id="13" dur="500"/>
                                        <p:tgtEl>
                                          <p:spTgt spid="26"/>
                                        </p:tgtEl>
                                      </p:cBhvr>
                                    </p:animEffect>
                                  </p:childTnLst>
                                </p:cTn>
                              </p:par>
                            </p:childTnLst>
                          </p:cTn>
                        </p:par>
                        <p:par>
                          <p:cTn id="14" fill="hold">
                            <p:stCondLst>
                              <p:cond delay="1000"/>
                            </p:stCondLst>
                            <p:childTnLst>
                              <p:par>
                                <p:cTn id="15" presetID="53" presetClass="entr" presetSubtype="16" fill="hold" nodeType="afterEffect">
                                  <p:stCondLst>
                                    <p:cond delay="0"/>
                                  </p:stCondLst>
                                  <p:childTnLst>
                                    <p:set>
                                      <p:cBhvr>
                                        <p:cTn id="16" dur="1" fill="hold">
                                          <p:stCondLst>
                                            <p:cond delay="0"/>
                                          </p:stCondLst>
                                        </p:cTn>
                                        <p:tgtEl>
                                          <p:spTgt spid="14"/>
                                        </p:tgtEl>
                                        <p:attrNameLst>
                                          <p:attrName>style.visibility</p:attrName>
                                        </p:attrNameLst>
                                      </p:cBhvr>
                                      <p:to>
                                        <p:strVal val="visible"/>
                                      </p:to>
                                    </p:set>
                                    <p:anim calcmode="lin" valueType="num">
                                      <p:cBhvr>
                                        <p:cTn id="17" dur="500" fill="hold"/>
                                        <p:tgtEl>
                                          <p:spTgt spid="14"/>
                                        </p:tgtEl>
                                        <p:attrNameLst>
                                          <p:attrName>ppt_w</p:attrName>
                                        </p:attrNameLst>
                                      </p:cBhvr>
                                      <p:tavLst>
                                        <p:tav tm="0">
                                          <p:val>
                                            <p:fltVal val="0"/>
                                          </p:val>
                                        </p:tav>
                                        <p:tav tm="100000">
                                          <p:val>
                                            <p:strVal val="#ppt_w"/>
                                          </p:val>
                                        </p:tav>
                                      </p:tavLst>
                                    </p:anim>
                                    <p:anim calcmode="lin" valueType="num">
                                      <p:cBhvr>
                                        <p:cTn id="18" dur="500" fill="hold"/>
                                        <p:tgtEl>
                                          <p:spTgt spid="14"/>
                                        </p:tgtEl>
                                        <p:attrNameLst>
                                          <p:attrName>ppt_h</p:attrName>
                                        </p:attrNameLst>
                                      </p:cBhvr>
                                      <p:tavLst>
                                        <p:tav tm="0">
                                          <p:val>
                                            <p:fltVal val="0"/>
                                          </p:val>
                                        </p:tav>
                                        <p:tav tm="100000">
                                          <p:val>
                                            <p:strVal val="#ppt_h"/>
                                          </p:val>
                                        </p:tav>
                                      </p:tavLst>
                                    </p:anim>
                                    <p:animEffect transition="in" filter="fade">
                                      <p:cBhvr>
                                        <p:cTn id="19" dur="500"/>
                                        <p:tgtEl>
                                          <p:spTgt spid="14"/>
                                        </p:tgtEl>
                                      </p:cBhvr>
                                    </p:animEffect>
                                  </p:childTnLst>
                                </p:cTn>
                              </p:par>
                            </p:childTnLst>
                          </p:cTn>
                        </p:par>
                        <p:par>
                          <p:cTn id="20" fill="hold">
                            <p:stCondLst>
                              <p:cond delay="1500"/>
                            </p:stCondLst>
                            <p:childTnLst>
                              <p:par>
                                <p:cTn id="21" presetID="22" presetClass="entr" presetSubtype="1" fill="hold" grpId="0" nodeType="afterEffect">
                                  <p:stCondLst>
                                    <p:cond delay="0"/>
                                  </p:stCondLst>
                                  <p:childTnLst>
                                    <p:set>
                                      <p:cBhvr>
                                        <p:cTn id="22" dur="1" fill="hold">
                                          <p:stCondLst>
                                            <p:cond delay="0"/>
                                          </p:stCondLst>
                                        </p:cTn>
                                        <p:tgtEl>
                                          <p:spTgt spid="27"/>
                                        </p:tgtEl>
                                        <p:attrNameLst>
                                          <p:attrName>style.visibility</p:attrName>
                                        </p:attrNameLst>
                                      </p:cBhvr>
                                      <p:to>
                                        <p:strVal val="visible"/>
                                      </p:to>
                                    </p:set>
                                    <p:animEffect transition="in" filter="wipe(up)">
                                      <p:cBhvr>
                                        <p:cTn id="23" dur="500"/>
                                        <p:tgtEl>
                                          <p:spTgt spid="27"/>
                                        </p:tgtEl>
                                      </p:cBhvr>
                                    </p:animEffect>
                                  </p:childTnLst>
                                </p:cTn>
                              </p:par>
                            </p:childTnLst>
                          </p:cTn>
                        </p:par>
                        <p:par>
                          <p:cTn id="24" fill="hold">
                            <p:stCondLst>
                              <p:cond delay="2000"/>
                            </p:stCondLst>
                            <p:childTnLst>
                              <p:par>
                                <p:cTn id="25" presetID="53" presetClass="entr" presetSubtype="16" fill="hold" nodeType="afterEffect">
                                  <p:stCondLst>
                                    <p:cond delay="0"/>
                                  </p:stCondLst>
                                  <p:childTnLst>
                                    <p:set>
                                      <p:cBhvr>
                                        <p:cTn id="26" dur="1" fill="hold">
                                          <p:stCondLst>
                                            <p:cond delay="0"/>
                                          </p:stCondLst>
                                        </p:cTn>
                                        <p:tgtEl>
                                          <p:spTgt spid="17"/>
                                        </p:tgtEl>
                                        <p:attrNameLst>
                                          <p:attrName>style.visibility</p:attrName>
                                        </p:attrNameLst>
                                      </p:cBhvr>
                                      <p:to>
                                        <p:strVal val="visible"/>
                                      </p:to>
                                    </p:set>
                                    <p:anim calcmode="lin" valueType="num">
                                      <p:cBhvr>
                                        <p:cTn id="27" dur="500" fill="hold"/>
                                        <p:tgtEl>
                                          <p:spTgt spid="17"/>
                                        </p:tgtEl>
                                        <p:attrNameLst>
                                          <p:attrName>ppt_w</p:attrName>
                                        </p:attrNameLst>
                                      </p:cBhvr>
                                      <p:tavLst>
                                        <p:tav tm="0">
                                          <p:val>
                                            <p:fltVal val="0"/>
                                          </p:val>
                                        </p:tav>
                                        <p:tav tm="100000">
                                          <p:val>
                                            <p:strVal val="#ppt_w"/>
                                          </p:val>
                                        </p:tav>
                                      </p:tavLst>
                                    </p:anim>
                                    <p:anim calcmode="lin" valueType="num">
                                      <p:cBhvr>
                                        <p:cTn id="28" dur="500" fill="hold"/>
                                        <p:tgtEl>
                                          <p:spTgt spid="17"/>
                                        </p:tgtEl>
                                        <p:attrNameLst>
                                          <p:attrName>ppt_h</p:attrName>
                                        </p:attrNameLst>
                                      </p:cBhvr>
                                      <p:tavLst>
                                        <p:tav tm="0">
                                          <p:val>
                                            <p:fltVal val="0"/>
                                          </p:val>
                                        </p:tav>
                                        <p:tav tm="100000">
                                          <p:val>
                                            <p:strVal val="#ppt_h"/>
                                          </p:val>
                                        </p:tav>
                                      </p:tavLst>
                                    </p:anim>
                                    <p:animEffect transition="in" filter="fade">
                                      <p:cBhvr>
                                        <p:cTn id="29" dur="500"/>
                                        <p:tgtEl>
                                          <p:spTgt spid="17"/>
                                        </p:tgtEl>
                                      </p:cBhvr>
                                    </p:animEffect>
                                  </p:childTnLst>
                                </p:cTn>
                              </p:par>
                            </p:childTnLst>
                          </p:cTn>
                        </p:par>
                        <p:par>
                          <p:cTn id="30" fill="hold">
                            <p:stCondLst>
                              <p:cond delay="2500"/>
                            </p:stCondLst>
                            <p:childTnLst>
                              <p:par>
                                <p:cTn id="31" presetID="22" presetClass="entr" presetSubtype="1" fill="hold" grpId="0" nodeType="afterEffect">
                                  <p:stCondLst>
                                    <p:cond delay="0"/>
                                  </p:stCondLst>
                                  <p:childTnLst>
                                    <p:set>
                                      <p:cBhvr>
                                        <p:cTn id="32" dur="1" fill="hold">
                                          <p:stCondLst>
                                            <p:cond delay="0"/>
                                          </p:stCondLst>
                                        </p:cTn>
                                        <p:tgtEl>
                                          <p:spTgt spid="28"/>
                                        </p:tgtEl>
                                        <p:attrNameLst>
                                          <p:attrName>style.visibility</p:attrName>
                                        </p:attrNameLst>
                                      </p:cBhvr>
                                      <p:to>
                                        <p:strVal val="visible"/>
                                      </p:to>
                                    </p:set>
                                    <p:animEffect transition="in" filter="wipe(up)">
                                      <p:cBhvr>
                                        <p:cTn id="33" dur="500"/>
                                        <p:tgtEl>
                                          <p:spTgt spid="28"/>
                                        </p:tgtEl>
                                      </p:cBhvr>
                                    </p:animEffect>
                                  </p:childTnLst>
                                </p:cTn>
                              </p:par>
                            </p:childTnLst>
                          </p:cTn>
                        </p:par>
                        <p:par>
                          <p:cTn id="34" fill="hold">
                            <p:stCondLst>
                              <p:cond delay="3000"/>
                            </p:stCondLst>
                            <p:childTnLst>
                              <p:par>
                                <p:cTn id="35" presetID="53" presetClass="entr" presetSubtype="16" fill="hold" nodeType="afterEffect">
                                  <p:stCondLst>
                                    <p:cond delay="0"/>
                                  </p:stCondLst>
                                  <p:childTnLst>
                                    <p:set>
                                      <p:cBhvr>
                                        <p:cTn id="36" dur="1" fill="hold">
                                          <p:stCondLst>
                                            <p:cond delay="0"/>
                                          </p:stCondLst>
                                        </p:cTn>
                                        <p:tgtEl>
                                          <p:spTgt spid="9"/>
                                        </p:tgtEl>
                                        <p:attrNameLst>
                                          <p:attrName>style.visibility</p:attrName>
                                        </p:attrNameLst>
                                      </p:cBhvr>
                                      <p:to>
                                        <p:strVal val="visible"/>
                                      </p:to>
                                    </p:set>
                                    <p:anim calcmode="lin" valueType="num">
                                      <p:cBhvr>
                                        <p:cTn id="37" dur="500" fill="hold"/>
                                        <p:tgtEl>
                                          <p:spTgt spid="9"/>
                                        </p:tgtEl>
                                        <p:attrNameLst>
                                          <p:attrName>ppt_w</p:attrName>
                                        </p:attrNameLst>
                                      </p:cBhvr>
                                      <p:tavLst>
                                        <p:tav tm="0">
                                          <p:val>
                                            <p:fltVal val="0"/>
                                          </p:val>
                                        </p:tav>
                                        <p:tav tm="100000">
                                          <p:val>
                                            <p:strVal val="#ppt_w"/>
                                          </p:val>
                                        </p:tav>
                                      </p:tavLst>
                                    </p:anim>
                                    <p:anim calcmode="lin" valueType="num">
                                      <p:cBhvr>
                                        <p:cTn id="38" dur="500" fill="hold"/>
                                        <p:tgtEl>
                                          <p:spTgt spid="9"/>
                                        </p:tgtEl>
                                        <p:attrNameLst>
                                          <p:attrName>ppt_h</p:attrName>
                                        </p:attrNameLst>
                                      </p:cBhvr>
                                      <p:tavLst>
                                        <p:tav tm="0">
                                          <p:val>
                                            <p:fltVal val="0"/>
                                          </p:val>
                                        </p:tav>
                                        <p:tav tm="100000">
                                          <p:val>
                                            <p:strVal val="#ppt_h"/>
                                          </p:val>
                                        </p:tav>
                                      </p:tavLst>
                                    </p:anim>
                                    <p:animEffect transition="in" filter="fade">
                                      <p:cBhvr>
                                        <p:cTn id="39" dur="500"/>
                                        <p:tgtEl>
                                          <p:spTgt spid="9"/>
                                        </p:tgtEl>
                                      </p:cBhvr>
                                    </p:animEffect>
                                  </p:childTnLst>
                                </p:cTn>
                              </p:par>
                            </p:childTnLst>
                          </p:cTn>
                        </p:par>
                        <p:par>
                          <p:cTn id="40" fill="hold">
                            <p:stCondLst>
                              <p:cond delay="3500"/>
                            </p:stCondLst>
                            <p:childTnLst>
                              <p:par>
                                <p:cTn id="41" presetID="22" presetClass="entr" presetSubtype="1" fill="hold" grpId="0" nodeType="afterEffect">
                                  <p:stCondLst>
                                    <p:cond delay="0"/>
                                  </p:stCondLst>
                                  <p:childTnLst>
                                    <p:set>
                                      <p:cBhvr>
                                        <p:cTn id="42" dur="1" fill="hold">
                                          <p:stCondLst>
                                            <p:cond delay="0"/>
                                          </p:stCondLst>
                                        </p:cTn>
                                        <p:tgtEl>
                                          <p:spTgt spid="29"/>
                                        </p:tgtEl>
                                        <p:attrNameLst>
                                          <p:attrName>style.visibility</p:attrName>
                                        </p:attrNameLst>
                                      </p:cBhvr>
                                      <p:to>
                                        <p:strVal val="visible"/>
                                      </p:to>
                                    </p:set>
                                    <p:animEffect transition="in" filter="wipe(up)">
                                      <p:cBhvr>
                                        <p:cTn id="43" dur="500"/>
                                        <p:tgtEl>
                                          <p:spTgt spid="29"/>
                                        </p:tgtEl>
                                      </p:cBhvr>
                                    </p:animEffect>
                                  </p:childTnLst>
                                </p:cTn>
                              </p:par>
                            </p:childTnLst>
                          </p:cTn>
                        </p:par>
                        <p:par>
                          <p:cTn id="44" fill="hold">
                            <p:stCondLst>
                              <p:cond delay="4000"/>
                            </p:stCondLst>
                            <p:childTnLst>
                              <p:par>
                                <p:cTn id="45" presetID="53" presetClass="entr" presetSubtype="16" fill="hold" nodeType="afterEffect">
                                  <p:stCondLst>
                                    <p:cond delay="0"/>
                                  </p:stCondLst>
                                  <p:childTnLst>
                                    <p:set>
                                      <p:cBhvr>
                                        <p:cTn id="46" dur="1" fill="hold">
                                          <p:stCondLst>
                                            <p:cond delay="0"/>
                                          </p:stCondLst>
                                        </p:cTn>
                                        <p:tgtEl>
                                          <p:spTgt spid="20"/>
                                        </p:tgtEl>
                                        <p:attrNameLst>
                                          <p:attrName>style.visibility</p:attrName>
                                        </p:attrNameLst>
                                      </p:cBhvr>
                                      <p:to>
                                        <p:strVal val="visible"/>
                                      </p:to>
                                    </p:set>
                                    <p:anim calcmode="lin" valueType="num">
                                      <p:cBhvr>
                                        <p:cTn id="47" dur="500" fill="hold"/>
                                        <p:tgtEl>
                                          <p:spTgt spid="20"/>
                                        </p:tgtEl>
                                        <p:attrNameLst>
                                          <p:attrName>ppt_w</p:attrName>
                                        </p:attrNameLst>
                                      </p:cBhvr>
                                      <p:tavLst>
                                        <p:tav tm="0">
                                          <p:val>
                                            <p:fltVal val="0"/>
                                          </p:val>
                                        </p:tav>
                                        <p:tav tm="100000">
                                          <p:val>
                                            <p:strVal val="#ppt_w"/>
                                          </p:val>
                                        </p:tav>
                                      </p:tavLst>
                                    </p:anim>
                                    <p:anim calcmode="lin" valueType="num">
                                      <p:cBhvr>
                                        <p:cTn id="48" dur="500" fill="hold"/>
                                        <p:tgtEl>
                                          <p:spTgt spid="20"/>
                                        </p:tgtEl>
                                        <p:attrNameLst>
                                          <p:attrName>ppt_h</p:attrName>
                                        </p:attrNameLst>
                                      </p:cBhvr>
                                      <p:tavLst>
                                        <p:tav tm="0">
                                          <p:val>
                                            <p:fltVal val="0"/>
                                          </p:val>
                                        </p:tav>
                                        <p:tav tm="100000">
                                          <p:val>
                                            <p:strVal val="#ppt_h"/>
                                          </p:val>
                                        </p:tav>
                                      </p:tavLst>
                                    </p:anim>
                                    <p:animEffect transition="in" filter="fade">
                                      <p:cBhvr>
                                        <p:cTn id="49" dur="500"/>
                                        <p:tgtEl>
                                          <p:spTgt spid="20"/>
                                        </p:tgtEl>
                                      </p:cBhvr>
                                    </p:animEffect>
                                  </p:childTnLst>
                                </p:cTn>
                              </p:par>
                            </p:childTnLst>
                          </p:cTn>
                        </p:par>
                        <p:par>
                          <p:cTn id="50" fill="hold">
                            <p:stCondLst>
                              <p:cond delay="4500"/>
                            </p:stCondLst>
                            <p:childTnLst>
                              <p:par>
                                <p:cTn id="51" presetID="22" presetClass="entr" presetSubtype="1" fill="hold" grpId="0" nodeType="afterEffect">
                                  <p:stCondLst>
                                    <p:cond delay="0"/>
                                  </p:stCondLst>
                                  <p:childTnLst>
                                    <p:set>
                                      <p:cBhvr>
                                        <p:cTn id="52" dur="1" fill="hold">
                                          <p:stCondLst>
                                            <p:cond delay="0"/>
                                          </p:stCondLst>
                                        </p:cTn>
                                        <p:tgtEl>
                                          <p:spTgt spid="30"/>
                                        </p:tgtEl>
                                        <p:attrNameLst>
                                          <p:attrName>style.visibility</p:attrName>
                                        </p:attrNameLst>
                                      </p:cBhvr>
                                      <p:to>
                                        <p:strVal val="visible"/>
                                      </p:to>
                                    </p:set>
                                    <p:animEffect transition="in" filter="wipe(up)">
                                      <p:cBhvr>
                                        <p:cTn id="53" dur="500"/>
                                        <p:tgtEl>
                                          <p:spTgt spid="30"/>
                                        </p:tgtEl>
                                      </p:cBhvr>
                                    </p:animEffect>
                                  </p:childTnLst>
                                </p:cTn>
                              </p:par>
                            </p:childTnLst>
                          </p:cTn>
                        </p:par>
                        <p:par>
                          <p:cTn id="54" fill="hold">
                            <p:stCondLst>
                              <p:cond delay="5000"/>
                            </p:stCondLst>
                            <p:childTnLst>
                              <p:par>
                                <p:cTn id="55" presetID="53" presetClass="entr" presetSubtype="16" fill="hold" nodeType="afterEffect">
                                  <p:stCondLst>
                                    <p:cond delay="0"/>
                                  </p:stCondLst>
                                  <p:childTnLst>
                                    <p:set>
                                      <p:cBhvr>
                                        <p:cTn id="56" dur="1" fill="hold">
                                          <p:stCondLst>
                                            <p:cond delay="0"/>
                                          </p:stCondLst>
                                        </p:cTn>
                                        <p:tgtEl>
                                          <p:spTgt spid="23"/>
                                        </p:tgtEl>
                                        <p:attrNameLst>
                                          <p:attrName>style.visibility</p:attrName>
                                        </p:attrNameLst>
                                      </p:cBhvr>
                                      <p:to>
                                        <p:strVal val="visible"/>
                                      </p:to>
                                    </p:set>
                                    <p:anim calcmode="lin" valueType="num">
                                      <p:cBhvr>
                                        <p:cTn id="57" dur="500" fill="hold"/>
                                        <p:tgtEl>
                                          <p:spTgt spid="23"/>
                                        </p:tgtEl>
                                        <p:attrNameLst>
                                          <p:attrName>ppt_w</p:attrName>
                                        </p:attrNameLst>
                                      </p:cBhvr>
                                      <p:tavLst>
                                        <p:tav tm="0">
                                          <p:val>
                                            <p:fltVal val="0"/>
                                          </p:val>
                                        </p:tav>
                                        <p:tav tm="100000">
                                          <p:val>
                                            <p:strVal val="#ppt_w"/>
                                          </p:val>
                                        </p:tav>
                                      </p:tavLst>
                                    </p:anim>
                                    <p:anim calcmode="lin" valueType="num">
                                      <p:cBhvr>
                                        <p:cTn id="58" dur="500" fill="hold"/>
                                        <p:tgtEl>
                                          <p:spTgt spid="23"/>
                                        </p:tgtEl>
                                        <p:attrNameLst>
                                          <p:attrName>ppt_h</p:attrName>
                                        </p:attrNameLst>
                                      </p:cBhvr>
                                      <p:tavLst>
                                        <p:tav tm="0">
                                          <p:val>
                                            <p:fltVal val="0"/>
                                          </p:val>
                                        </p:tav>
                                        <p:tav tm="100000">
                                          <p:val>
                                            <p:strVal val="#ppt_h"/>
                                          </p:val>
                                        </p:tav>
                                      </p:tavLst>
                                    </p:anim>
                                    <p:animEffect transition="in" filter="fade">
                                      <p:cBhvr>
                                        <p:cTn id="59" dur="500"/>
                                        <p:tgtEl>
                                          <p:spTgt spid="23"/>
                                        </p:tgtEl>
                                      </p:cBhvr>
                                    </p:animEffect>
                                  </p:childTnLst>
                                </p:cTn>
                              </p:par>
                            </p:childTnLst>
                          </p:cTn>
                        </p:par>
                        <p:par>
                          <p:cTn id="60" fill="hold">
                            <p:stCondLst>
                              <p:cond delay="5500"/>
                            </p:stCondLst>
                            <p:childTnLst>
                              <p:par>
                                <p:cTn id="61" presetID="22" presetClass="entr" presetSubtype="1" fill="hold" grpId="0" nodeType="afterEffect">
                                  <p:stCondLst>
                                    <p:cond delay="0"/>
                                  </p:stCondLst>
                                  <p:childTnLst>
                                    <p:set>
                                      <p:cBhvr>
                                        <p:cTn id="62" dur="1" fill="hold">
                                          <p:stCondLst>
                                            <p:cond delay="0"/>
                                          </p:stCondLst>
                                        </p:cTn>
                                        <p:tgtEl>
                                          <p:spTgt spid="31"/>
                                        </p:tgtEl>
                                        <p:attrNameLst>
                                          <p:attrName>style.visibility</p:attrName>
                                        </p:attrNameLst>
                                      </p:cBhvr>
                                      <p:to>
                                        <p:strVal val="visible"/>
                                      </p:to>
                                    </p:set>
                                    <p:animEffect transition="in" filter="wipe(up)">
                                      <p:cBhvr>
                                        <p:cTn id="63"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P spid="28" grpId="0"/>
      <p:bldP spid="29" grpId="0"/>
      <p:bldP spid="30" grpId="0"/>
      <p:bldP spid="31"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354" y="0"/>
            <a:ext cx="9141291" cy="5143500"/>
          </a:xfrm>
          <a:prstGeom prst="rect">
            <a:avLst/>
          </a:prstGeom>
        </p:spPr>
      </p:pic>
      <p:sp>
        <p:nvSpPr>
          <p:cNvPr id="8" name="矩形 7"/>
          <p:cNvSpPr/>
          <p:nvPr/>
        </p:nvSpPr>
        <p:spPr>
          <a:xfrm>
            <a:off x="1372208" y="1239602"/>
            <a:ext cx="6399584" cy="2664296"/>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cs typeface="+mn-ea"/>
            </a:endParaRPr>
          </a:p>
        </p:txBody>
      </p:sp>
      <p:sp>
        <p:nvSpPr>
          <p:cNvPr id="13" name="矩形 12"/>
          <p:cNvSpPr/>
          <p:nvPr/>
        </p:nvSpPr>
        <p:spPr>
          <a:xfrm>
            <a:off x="3239852" y="1923678"/>
            <a:ext cx="2664296" cy="769441"/>
          </a:xfrm>
          <a:prstGeom prst="rect">
            <a:avLst/>
          </a:prstGeom>
          <a:noFill/>
        </p:spPr>
        <p:txBody>
          <a:bodyPr wrap="square">
            <a:spAutoFit/>
          </a:bodyPr>
          <a:lstStyle/>
          <a:p>
            <a:pPr algn="dist">
              <a:spcBef>
                <a:spcPct val="0"/>
              </a:spcBef>
            </a:pPr>
            <a:r>
              <a:rPr lang="zh-CN" altLang="en-US" sz="4400" dirty="0">
                <a:solidFill>
                  <a:schemeClr val="tx2"/>
                </a:solidFill>
                <a:latin typeface="+mn-ea"/>
                <a:cs typeface="+mn-ea"/>
              </a:rPr>
              <a:t>第三部分</a:t>
            </a:r>
            <a:endParaRPr lang="zh-CN" altLang="en-US" sz="4400" dirty="0">
              <a:solidFill>
                <a:schemeClr val="tx2"/>
              </a:solidFill>
              <a:latin typeface="+mn-ea"/>
              <a:cs typeface="+mn-ea"/>
            </a:endParaRPr>
          </a:p>
        </p:txBody>
      </p:sp>
      <p:sp>
        <p:nvSpPr>
          <p:cNvPr id="14" name="矩形 13"/>
          <p:cNvSpPr/>
          <p:nvPr/>
        </p:nvSpPr>
        <p:spPr>
          <a:xfrm>
            <a:off x="2123542" y="2571750"/>
            <a:ext cx="4896916" cy="537327"/>
          </a:xfrm>
          <a:prstGeom prst="rect">
            <a:avLst/>
          </a:prstGeom>
        </p:spPr>
        <p:txBody>
          <a:bodyPr wrap="square">
            <a:spAutoFit/>
          </a:bodyPr>
          <a:lstStyle/>
          <a:p>
            <a:pPr algn="ctr">
              <a:lnSpc>
                <a:spcPct val="170000"/>
              </a:lnSpc>
              <a:buClr>
                <a:srgbClr val="E7E6E6">
                  <a:lumMod val="10000"/>
                </a:srgbClr>
              </a:buClr>
            </a:pPr>
            <a:r>
              <a:rPr lang="en-US" altLang="zh-CN" sz="600" dirty="0">
                <a:latin typeface="Adobe Myungjo Std M" panose="02020600000000000000" pitchFamily="18" charset="-128"/>
                <a:ea typeface="Adobe Myungjo Std M" panose="02020600000000000000" pitchFamily="18" charset="-128"/>
                <a:cs typeface="+mn-ea"/>
                <a:sym typeface="+mn-lt"/>
              </a:rPr>
              <a:t>Your content to play here, or through your copy, paste in this box, and select only the text. Your content </a:t>
            </a:r>
            <a:endParaRPr lang="en-US" altLang="zh-CN" sz="600" dirty="0">
              <a:latin typeface="Adobe Myungjo Std M" panose="02020600000000000000" pitchFamily="18" charset="-128"/>
              <a:ea typeface="Adobe Myungjo Std M" panose="02020600000000000000" pitchFamily="18" charset="-128"/>
              <a:cs typeface="+mn-ea"/>
              <a:sym typeface="+mn-lt"/>
            </a:endParaRPr>
          </a:p>
          <a:p>
            <a:pPr algn="ctr">
              <a:lnSpc>
                <a:spcPct val="170000"/>
              </a:lnSpc>
              <a:buClr>
                <a:srgbClr val="E7E6E6">
                  <a:lumMod val="10000"/>
                </a:srgbClr>
              </a:buClr>
            </a:pPr>
            <a:r>
              <a:rPr lang="en-US" altLang="zh-CN" sz="600" dirty="0">
                <a:latin typeface="Adobe Myungjo Std M" panose="02020600000000000000" pitchFamily="18" charset="-128"/>
                <a:ea typeface="Adobe Myungjo Std M" panose="02020600000000000000" pitchFamily="18" charset="-128"/>
                <a:cs typeface="+mn-ea"/>
                <a:sym typeface="+mn-lt"/>
              </a:rPr>
              <a:t>to play here, or through Your copy, paste in this box, and select only the text. Your content to play here, or through your copy, paste in this box, and select only the text. </a:t>
            </a:r>
            <a:endParaRPr lang="en-US" altLang="zh-CN" sz="600" dirty="0">
              <a:latin typeface="Adobe Myungjo Std M" panose="02020600000000000000" pitchFamily="18" charset="-128"/>
              <a:ea typeface="Adobe Myungjo Std M" panose="02020600000000000000" pitchFamily="18" charset="-128"/>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p:tgtEl>
                                          <p:spTgt spid="13"/>
                                        </p:tgtEl>
                                        <p:attrNameLst>
                                          <p:attrName>ppt_y</p:attrName>
                                        </p:attrNameLst>
                                      </p:cBhvr>
                                      <p:tavLst>
                                        <p:tav tm="0">
                                          <p:val>
                                            <p:strVal val="#ppt_y+#ppt_h*1.125000"/>
                                          </p:val>
                                        </p:tav>
                                        <p:tav tm="100000">
                                          <p:val>
                                            <p:strVal val="#ppt_y"/>
                                          </p:val>
                                        </p:tav>
                                      </p:tavLst>
                                    </p:anim>
                                    <p:animEffect transition="in" filter="wipe(up)">
                                      <p:cBhvr>
                                        <p:cTn id="8" dur="500"/>
                                        <p:tgtEl>
                                          <p:spTgt spid="13"/>
                                        </p:tgtEl>
                                      </p:cBhvr>
                                    </p:animEffect>
                                  </p:childTnLst>
                                </p:cTn>
                              </p:par>
                            </p:childTnLst>
                          </p:cTn>
                        </p:par>
                        <p:par>
                          <p:cTn id="9" fill="hold">
                            <p:stCondLst>
                              <p:cond delay="500"/>
                            </p:stCondLst>
                            <p:childTnLst>
                              <p:par>
                                <p:cTn id="10" presetID="22" presetClass="entr" presetSubtype="1" fill="hold" grpId="0" nodeType="after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ipe(up)">
                                      <p:cBhvr>
                                        <p:cTn id="1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251520" y="339502"/>
            <a:ext cx="2106234" cy="400110"/>
          </a:xfrm>
          <a:prstGeom prst="rect">
            <a:avLst/>
          </a:prstGeom>
        </p:spPr>
        <p:txBody>
          <a:bodyPr wrap="square">
            <a:spAutoFit/>
          </a:bodyPr>
          <a:lstStyle/>
          <a:p>
            <a:pPr>
              <a:lnSpc>
                <a:spcPct val="100000"/>
              </a:lnSpc>
            </a:pPr>
            <a:r>
              <a:rPr lang="zh-CN" altLang="en-US" sz="2000" dirty="0">
                <a:latin typeface="+mn-ea"/>
                <a:cs typeface="+mn-ea"/>
                <a:sym typeface="+mn-lt"/>
              </a:rPr>
              <a:t>三、标题内容</a:t>
            </a:r>
            <a:endParaRPr lang="zh-CN" altLang="en-US" sz="2000" dirty="0">
              <a:latin typeface="+mn-ea"/>
              <a:cs typeface="+mn-ea"/>
              <a:sym typeface="+mn-lt"/>
            </a:endParaRPr>
          </a:p>
        </p:txBody>
      </p:sp>
      <p:grpSp>
        <p:nvGrpSpPr>
          <p:cNvPr id="32" name="qwqewr"/>
          <p:cNvGrpSpPr/>
          <p:nvPr/>
        </p:nvGrpSpPr>
        <p:grpSpPr>
          <a:xfrm>
            <a:off x="3298031" y="1090612"/>
            <a:ext cx="142875" cy="4052888"/>
            <a:chOff x="3536950" y="1454150"/>
            <a:chExt cx="190500" cy="5403850"/>
          </a:xfrm>
        </p:grpSpPr>
        <p:cxnSp>
          <p:nvCxnSpPr>
            <p:cNvPr id="33" name="qwqewr"/>
            <p:cNvCxnSpPr/>
            <p:nvPr/>
          </p:nvCxnSpPr>
          <p:spPr>
            <a:xfrm>
              <a:off x="3632200" y="1549400"/>
              <a:ext cx="0" cy="530860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4" name="qwqewr"/>
            <p:cNvSpPr/>
            <p:nvPr/>
          </p:nvSpPr>
          <p:spPr>
            <a:xfrm>
              <a:off x="3536950" y="1454150"/>
              <a:ext cx="190500" cy="190500"/>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cs typeface="+mn-ea"/>
              </a:endParaRPr>
            </a:p>
          </p:txBody>
        </p:sp>
        <p:sp>
          <p:nvSpPr>
            <p:cNvPr id="35" name="qwqewr"/>
            <p:cNvSpPr/>
            <p:nvPr/>
          </p:nvSpPr>
          <p:spPr>
            <a:xfrm>
              <a:off x="3536950" y="2597120"/>
              <a:ext cx="190500" cy="190500"/>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cs typeface="+mn-ea"/>
              </a:endParaRPr>
            </a:p>
          </p:txBody>
        </p:sp>
        <p:sp>
          <p:nvSpPr>
            <p:cNvPr id="36" name="qwqewr"/>
            <p:cNvSpPr/>
            <p:nvPr/>
          </p:nvSpPr>
          <p:spPr>
            <a:xfrm>
              <a:off x="3536950" y="4041715"/>
              <a:ext cx="190500" cy="190500"/>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cs typeface="+mn-ea"/>
              </a:endParaRPr>
            </a:p>
          </p:txBody>
        </p:sp>
        <p:sp>
          <p:nvSpPr>
            <p:cNvPr id="37" name="qwqewr"/>
            <p:cNvSpPr/>
            <p:nvPr/>
          </p:nvSpPr>
          <p:spPr>
            <a:xfrm>
              <a:off x="3536950" y="5311746"/>
              <a:ext cx="190500" cy="190500"/>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cs typeface="+mn-ea"/>
              </a:endParaRPr>
            </a:p>
          </p:txBody>
        </p:sp>
      </p:grpSp>
      <p:sp>
        <p:nvSpPr>
          <p:cNvPr id="38" name="qwqewr"/>
          <p:cNvSpPr txBox="1"/>
          <p:nvPr/>
        </p:nvSpPr>
        <p:spPr>
          <a:xfrm>
            <a:off x="2627785" y="3880517"/>
            <a:ext cx="705966" cy="369332"/>
          </a:xfrm>
          <a:prstGeom prst="rect">
            <a:avLst/>
          </a:prstGeom>
          <a:noFill/>
        </p:spPr>
        <p:txBody>
          <a:bodyPr wrap="square" rtlCol="0">
            <a:spAutoFit/>
          </a:bodyPr>
          <a:lstStyle/>
          <a:p>
            <a:r>
              <a:rPr lang="zh-CN" altLang="en-US" dirty="0">
                <a:solidFill>
                  <a:schemeClr val="tx1">
                    <a:lumMod val="65000"/>
                    <a:lumOff val="35000"/>
                  </a:schemeClr>
                </a:solidFill>
                <a:latin typeface="Agency FB" panose="020B0503020202020204" pitchFamily="34" charset="0"/>
                <a:cs typeface="+mn-ea"/>
              </a:rPr>
              <a:t>标题</a:t>
            </a:r>
            <a:endParaRPr lang="zh-CN" altLang="en-US" dirty="0">
              <a:solidFill>
                <a:schemeClr val="tx1">
                  <a:lumMod val="65000"/>
                  <a:lumOff val="35000"/>
                </a:schemeClr>
              </a:solidFill>
              <a:latin typeface="Agency FB" panose="020B0503020202020204" pitchFamily="34" charset="0"/>
              <a:cs typeface="+mn-ea"/>
            </a:endParaRPr>
          </a:p>
        </p:txBody>
      </p:sp>
      <p:sp>
        <p:nvSpPr>
          <p:cNvPr id="39" name="qwqewr"/>
          <p:cNvSpPr txBox="1"/>
          <p:nvPr/>
        </p:nvSpPr>
        <p:spPr>
          <a:xfrm>
            <a:off x="2627785" y="2904238"/>
            <a:ext cx="705966" cy="369332"/>
          </a:xfrm>
          <a:prstGeom prst="rect">
            <a:avLst/>
          </a:prstGeom>
          <a:noFill/>
        </p:spPr>
        <p:txBody>
          <a:bodyPr wrap="square" rtlCol="0">
            <a:spAutoFit/>
          </a:bodyPr>
          <a:lstStyle/>
          <a:p>
            <a:r>
              <a:rPr lang="zh-CN" altLang="en-US" dirty="0">
                <a:solidFill>
                  <a:schemeClr val="tx1">
                    <a:lumMod val="65000"/>
                    <a:lumOff val="35000"/>
                  </a:schemeClr>
                </a:solidFill>
                <a:latin typeface="Agency FB" panose="020B0503020202020204" pitchFamily="34" charset="0"/>
                <a:cs typeface="+mn-ea"/>
              </a:rPr>
              <a:t>标题</a:t>
            </a:r>
            <a:endParaRPr lang="zh-CN" altLang="en-US" dirty="0">
              <a:solidFill>
                <a:schemeClr val="tx1">
                  <a:lumMod val="65000"/>
                  <a:lumOff val="35000"/>
                </a:schemeClr>
              </a:solidFill>
              <a:latin typeface="Agency FB" panose="020B0503020202020204" pitchFamily="34" charset="0"/>
              <a:cs typeface="+mn-ea"/>
            </a:endParaRPr>
          </a:p>
        </p:txBody>
      </p:sp>
      <p:sp>
        <p:nvSpPr>
          <p:cNvPr id="40" name="qwqewr"/>
          <p:cNvSpPr txBox="1"/>
          <p:nvPr/>
        </p:nvSpPr>
        <p:spPr>
          <a:xfrm>
            <a:off x="2627785" y="1851670"/>
            <a:ext cx="705966" cy="369332"/>
          </a:xfrm>
          <a:prstGeom prst="rect">
            <a:avLst/>
          </a:prstGeom>
          <a:noFill/>
        </p:spPr>
        <p:txBody>
          <a:bodyPr wrap="square" rtlCol="0">
            <a:spAutoFit/>
          </a:bodyPr>
          <a:lstStyle/>
          <a:p>
            <a:r>
              <a:rPr lang="zh-CN" altLang="en-US" dirty="0">
                <a:solidFill>
                  <a:schemeClr val="tx1">
                    <a:lumMod val="65000"/>
                    <a:lumOff val="35000"/>
                  </a:schemeClr>
                </a:solidFill>
                <a:latin typeface="Agency FB" panose="020B0503020202020204" pitchFamily="34" charset="0"/>
                <a:cs typeface="+mn-ea"/>
              </a:rPr>
              <a:t>标题</a:t>
            </a:r>
            <a:endParaRPr lang="zh-CN" altLang="en-US" dirty="0">
              <a:solidFill>
                <a:schemeClr val="tx1">
                  <a:lumMod val="65000"/>
                  <a:lumOff val="35000"/>
                </a:schemeClr>
              </a:solidFill>
              <a:latin typeface="Agency FB" panose="020B0503020202020204" pitchFamily="34" charset="0"/>
              <a:cs typeface="+mn-ea"/>
            </a:endParaRPr>
          </a:p>
        </p:txBody>
      </p:sp>
      <p:grpSp>
        <p:nvGrpSpPr>
          <p:cNvPr id="41" name="组合 40"/>
          <p:cNvGrpSpPr/>
          <p:nvPr/>
        </p:nvGrpSpPr>
        <p:grpSpPr>
          <a:xfrm>
            <a:off x="3369469" y="1728765"/>
            <a:ext cx="923925" cy="581025"/>
            <a:chOff x="3187700" y="2305020"/>
            <a:chExt cx="1231900" cy="774700"/>
          </a:xfrm>
        </p:grpSpPr>
        <p:cxnSp>
          <p:nvCxnSpPr>
            <p:cNvPr id="42" name="qwqewr"/>
            <p:cNvCxnSpPr/>
            <p:nvPr/>
          </p:nvCxnSpPr>
          <p:spPr>
            <a:xfrm>
              <a:off x="3187700" y="2692370"/>
              <a:ext cx="4572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43" name="组合 42"/>
            <p:cNvGrpSpPr/>
            <p:nvPr/>
          </p:nvGrpSpPr>
          <p:grpSpPr>
            <a:xfrm>
              <a:off x="3644900" y="2305020"/>
              <a:ext cx="774700" cy="774700"/>
              <a:chOff x="3644900" y="2305020"/>
              <a:chExt cx="774700" cy="774700"/>
            </a:xfrm>
          </p:grpSpPr>
          <p:sp>
            <p:nvSpPr>
              <p:cNvPr id="44" name="qwqewr"/>
              <p:cNvSpPr/>
              <p:nvPr/>
            </p:nvSpPr>
            <p:spPr>
              <a:xfrm>
                <a:off x="3644900" y="2305020"/>
                <a:ext cx="774700" cy="774700"/>
              </a:xfrm>
              <a:prstGeom prst="roundRect">
                <a:avLst>
                  <a:gd name="adj" fmla="val 7971"/>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cs typeface="+mn-ea"/>
                </a:endParaRPr>
              </a:p>
            </p:txBody>
          </p:sp>
          <p:sp>
            <p:nvSpPr>
              <p:cNvPr id="45" name="qwqewr"/>
              <p:cNvSpPr>
                <a:spLocks noEditPoints="1"/>
              </p:cNvSpPr>
              <p:nvPr/>
            </p:nvSpPr>
            <p:spPr bwMode="auto">
              <a:xfrm>
                <a:off x="3796336" y="2498482"/>
                <a:ext cx="421028" cy="393943"/>
              </a:xfrm>
              <a:custGeom>
                <a:avLst/>
                <a:gdLst>
                  <a:gd name="T0" fmla="*/ 266 w 301"/>
                  <a:gd name="T1" fmla="*/ 192 h 282"/>
                  <a:gd name="T2" fmla="*/ 234 w 301"/>
                  <a:gd name="T3" fmla="*/ 69 h 282"/>
                  <a:gd name="T4" fmla="*/ 81 w 301"/>
                  <a:gd name="T5" fmla="*/ 36 h 282"/>
                  <a:gd name="T6" fmla="*/ 32 w 301"/>
                  <a:gd name="T7" fmla="*/ 3 h 282"/>
                  <a:gd name="T8" fmla="*/ 12 w 301"/>
                  <a:gd name="T9" fmla="*/ 13 h 282"/>
                  <a:gd name="T10" fmla="*/ 61 w 301"/>
                  <a:gd name="T11" fmla="*/ 57 h 282"/>
                  <a:gd name="T12" fmla="*/ 132 w 301"/>
                  <a:gd name="T13" fmla="*/ 249 h 282"/>
                  <a:gd name="T14" fmla="*/ 301 w 301"/>
                  <a:gd name="T15" fmla="*/ 260 h 282"/>
                  <a:gd name="T16" fmla="*/ 266 w 301"/>
                  <a:gd name="T17" fmla="*/ 192 h 282"/>
                  <a:gd name="T18" fmla="*/ 242 w 301"/>
                  <a:gd name="T19" fmla="*/ 232 h 282"/>
                  <a:gd name="T20" fmla="*/ 240 w 301"/>
                  <a:gd name="T21" fmla="*/ 233 h 282"/>
                  <a:gd name="T22" fmla="*/ 238 w 301"/>
                  <a:gd name="T23" fmla="*/ 232 h 282"/>
                  <a:gd name="T24" fmla="*/ 159 w 301"/>
                  <a:gd name="T25" fmla="*/ 138 h 282"/>
                  <a:gd name="T26" fmla="*/ 106 w 301"/>
                  <a:gd name="T27" fmla="*/ 75 h 282"/>
                  <a:gd name="T28" fmla="*/ 106 w 301"/>
                  <a:gd name="T29" fmla="*/ 71 h 282"/>
                  <a:gd name="T30" fmla="*/ 109 w 301"/>
                  <a:gd name="T31" fmla="*/ 71 h 282"/>
                  <a:gd name="T32" fmla="*/ 178 w 301"/>
                  <a:gd name="T33" fmla="*/ 122 h 282"/>
                  <a:gd name="T34" fmla="*/ 243 w 301"/>
                  <a:gd name="T35" fmla="*/ 229 h 282"/>
                  <a:gd name="T36" fmla="*/ 242 w 301"/>
                  <a:gd name="T37" fmla="*/ 23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1" h="282">
                    <a:moveTo>
                      <a:pt x="266" y="192"/>
                    </a:moveTo>
                    <a:cubicBezTo>
                      <a:pt x="268" y="152"/>
                      <a:pt x="252" y="95"/>
                      <a:pt x="234" y="69"/>
                    </a:cubicBezTo>
                    <a:cubicBezTo>
                      <a:pt x="197" y="16"/>
                      <a:pt x="116" y="0"/>
                      <a:pt x="81" y="36"/>
                    </a:cubicBezTo>
                    <a:cubicBezTo>
                      <a:pt x="74" y="43"/>
                      <a:pt x="32" y="3"/>
                      <a:pt x="32" y="3"/>
                    </a:cubicBezTo>
                    <a:cubicBezTo>
                      <a:pt x="12" y="13"/>
                      <a:pt x="12" y="13"/>
                      <a:pt x="12" y="13"/>
                    </a:cubicBezTo>
                    <a:cubicBezTo>
                      <a:pt x="61" y="57"/>
                      <a:pt x="61" y="57"/>
                      <a:pt x="61" y="57"/>
                    </a:cubicBezTo>
                    <a:cubicBezTo>
                      <a:pt x="61" y="57"/>
                      <a:pt x="0" y="152"/>
                      <a:pt x="132" y="249"/>
                    </a:cubicBezTo>
                    <a:cubicBezTo>
                      <a:pt x="177" y="282"/>
                      <a:pt x="241" y="269"/>
                      <a:pt x="301" y="260"/>
                    </a:cubicBezTo>
                    <a:cubicBezTo>
                      <a:pt x="301" y="260"/>
                      <a:pt x="265" y="248"/>
                      <a:pt x="266" y="192"/>
                    </a:cubicBezTo>
                    <a:close/>
                    <a:moveTo>
                      <a:pt x="242" y="232"/>
                    </a:moveTo>
                    <a:cubicBezTo>
                      <a:pt x="241" y="233"/>
                      <a:pt x="241" y="233"/>
                      <a:pt x="240" y="233"/>
                    </a:cubicBezTo>
                    <a:cubicBezTo>
                      <a:pt x="240" y="233"/>
                      <a:pt x="239" y="232"/>
                      <a:pt x="238" y="232"/>
                    </a:cubicBezTo>
                    <a:cubicBezTo>
                      <a:pt x="238" y="232"/>
                      <a:pt x="198" y="182"/>
                      <a:pt x="159" y="138"/>
                    </a:cubicBezTo>
                    <a:cubicBezTo>
                      <a:pt x="115" y="89"/>
                      <a:pt x="106" y="75"/>
                      <a:pt x="106" y="75"/>
                    </a:cubicBezTo>
                    <a:cubicBezTo>
                      <a:pt x="105" y="74"/>
                      <a:pt x="105" y="72"/>
                      <a:pt x="106" y="71"/>
                    </a:cubicBezTo>
                    <a:cubicBezTo>
                      <a:pt x="107" y="71"/>
                      <a:pt x="108" y="70"/>
                      <a:pt x="109" y="71"/>
                    </a:cubicBezTo>
                    <a:cubicBezTo>
                      <a:pt x="109" y="71"/>
                      <a:pt x="144" y="87"/>
                      <a:pt x="178" y="122"/>
                    </a:cubicBezTo>
                    <a:cubicBezTo>
                      <a:pt x="210" y="156"/>
                      <a:pt x="243" y="229"/>
                      <a:pt x="243" y="229"/>
                    </a:cubicBezTo>
                    <a:cubicBezTo>
                      <a:pt x="243" y="230"/>
                      <a:pt x="243" y="232"/>
                      <a:pt x="242" y="232"/>
                    </a:cubicBezTo>
                    <a:close/>
                  </a:path>
                </a:pathLst>
              </a:custGeom>
              <a:solidFill>
                <a:schemeClr val="bg1"/>
              </a:solidFill>
              <a:ln>
                <a:noFill/>
              </a:ln>
            </p:spPr>
            <p:txBody>
              <a:bodyPr vert="horz" wrap="square" lIns="68580" tIns="34290" rIns="68580" bIns="34290" numCol="1" anchor="t" anchorCtr="0" compatLnSpc="1"/>
              <a:lstStyle/>
              <a:p>
                <a:endParaRPr lang="zh-CN" altLang="en-US" sz="1350">
                  <a:solidFill>
                    <a:prstClr val="black"/>
                  </a:solidFill>
                  <a:cs typeface="+mn-ea"/>
                </a:endParaRPr>
              </a:p>
            </p:txBody>
          </p:sp>
        </p:grpSp>
      </p:grpSp>
      <p:grpSp>
        <p:nvGrpSpPr>
          <p:cNvPr id="46" name="组合 45"/>
          <p:cNvGrpSpPr/>
          <p:nvPr/>
        </p:nvGrpSpPr>
        <p:grpSpPr>
          <a:xfrm>
            <a:off x="3369469" y="2778908"/>
            <a:ext cx="923925" cy="581025"/>
            <a:chOff x="3187700" y="3705210"/>
            <a:chExt cx="1231900" cy="774700"/>
          </a:xfrm>
        </p:grpSpPr>
        <p:cxnSp>
          <p:nvCxnSpPr>
            <p:cNvPr id="47" name="qwqewr"/>
            <p:cNvCxnSpPr/>
            <p:nvPr/>
          </p:nvCxnSpPr>
          <p:spPr>
            <a:xfrm>
              <a:off x="3187700" y="4095795"/>
              <a:ext cx="4572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48" name="组合 47"/>
            <p:cNvGrpSpPr/>
            <p:nvPr/>
          </p:nvGrpSpPr>
          <p:grpSpPr>
            <a:xfrm>
              <a:off x="3644900" y="3705210"/>
              <a:ext cx="774700" cy="774700"/>
              <a:chOff x="3644900" y="3705210"/>
              <a:chExt cx="774700" cy="774700"/>
            </a:xfrm>
          </p:grpSpPr>
          <p:sp>
            <p:nvSpPr>
              <p:cNvPr id="49" name="qwqewr"/>
              <p:cNvSpPr/>
              <p:nvPr/>
            </p:nvSpPr>
            <p:spPr>
              <a:xfrm>
                <a:off x="3644900" y="3705210"/>
                <a:ext cx="774700" cy="774700"/>
              </a:xfrm>
              <a:prstGeom prst="roundRect">
                <a:avLst>
                  <a:gd name="adj" fmla="val 7971"/>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cs typeface="+mn-ea"/>
                </a:endParaRPr>
              </a:p>
            </p:txBody>
          </p:sp>
          <p:sp>
            <p:nvSpPr>
              <p:cNvPr id="50" name="qwqewr"/>
              <p:cNvSpPr>
                <a:spLocks noEditPoints="1"/>
              </p:cNvSpPr>
              <p:nvPr/>
            </p:nvSpPr>
            <p:spPr bwMode="auto">
              <a:xfrm>
                <a:off x="3796336" y="3895588"/>
                <a:ext cx="421028" cy="393943"/>
              </a:xfrm>
              <a:custGeom>
                <a:avLst/>
                <a:gdLst>
                  <a:gd name="T0" fmla="*/ 266 w 301"/>
                  <a:gd name="T1" fmla="*/ 192 h 282"/>
                  <a:gd name="T2" fmla="*/ 234 w 301"/>
                  <a:gd name="T3" fmla="*/ 69 h 282"/>
                  <a:gd name="T4" fmla="*/ 81 w 301"/>
                  <a:gd name="T5" fmla="*/ 36 h 282"/>
                  <a:gd name="T6" fmla="*/ 32 w 301"/>
                  <a:gd name="T7" fmla="*/ 3 h 282"/>
                  <a:gd name="T8" fmla="*/ 12 w 301"/>
                  <a:gd name="T9" fmla="*/ 13 h 282"/>
                  <a:gd name="T10" fmla="*/ 61 w 301"/>
                  <a:gd name="T11" fmla="*/ 57 h 282"/>
                  <a:gd name="T12" fmla="*/ 132 w 301"/>
                  <a:gd name="T13" fmla="*/ 249 h 282"/>
                  <a:gd name="T14" fmla="*/ 301 w 301"/>
                  <a:gd name="T15" fmla="*/ 260 h 282"/>
                  <a:gd name="T16" fmla="*/ 266 w 301"/>
                  <a:gd name="T17" fmla="*/ 192 h 282"/>
                  <a:gd name="T18" fmla="*/ 242 w 301"/>
                  <a:gd name="T19" fmla="*/ 232 h 282"/>
                  <a:gd name="T20" fmla="*/ 240 w 301"/>
                  <a:gd name="T21" fmla="*/ 233 h 282"/>
                  <a:gd name="T22" fmla="*/ 238 w 301"/>
                  <a:gd name="T23" fmla="*/ 232 h 282"/>
                  <a:gd name="T24" fmla="*/ 159 w 301"/>
                  <a:gd name="T25" fmla="*/ 138 h 282"/>
                  <a:gd name="T26" fmla="*/ 106 w 301"/>
                  <a:gd name="T27" fmla="*/ 75 h 282"/>
                  <a:gd name="T28" fmla="*/ 106 w 301"/>
                  <a:gd name="T29" fmla="*/ 71 h 282"/>
                  <a:gd name="T30" fmla="*/ 109 w 301"/>
                  <a:gd name="T31" fmla="*/ 71 h 282"/>
                  <a:gd name="T32" fmla="*/ 178 w 301"/>
                  <a:gd name="T33" fmla="*/ 122 h 282"/>
                  <a:gd name="T34" fmla="*/ 243 w 301"/>
                  <a:gd name="T35" fmla="*/ 229 h 282"/>
                  <a:gd name="T36" fmla="*/ 242 w 301"/>
                  <a:gd name="T37" fmla="*/ 23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1" h="282">
                    <a:moveTo>
                      <a:pt x="266" y="192"/>
                    </a:moveTo>
                    <a:cubicBezTo>
                      <a:pt x="268" y="152"/>
                      <a:pt x="252" y="95"/>
                      <a:pt x="234" y="69"/>
                    </a:cubicBezTo>
                    <a:cubicBezTo>
                      <a:pt x="197" y="16"/>
                      <a:pt x="116" y="0"/>
                      <a:pt x="81" y="36"/>
                    </a:cubicBezTo>
                    <a:cubicBezTo>
                      <a:pt x="74" y="43"/>
                      <a:pt x="32" y="3"/>
                      <a:pt x="32" y="3"/>
                    </a:cubicBezTo>
                    <a:cubicBezTo>
                      <a:pt x="12" y="13"/>
                      <a:pt x="12" y="13"/>
                      <a:pt x="12" y="13"/>
                    </a:cubicBezTo>
                    <a:cubicBezTo>
                      <a:pt x="61" y="57"/>
                      <a:pt x="61" y="57"/>
                      <a:pt x="61" y="57"/>
                    </a:cubicBezTo>
                    <a:cubicBezTo>
                      <a:pt x="61" y="57"/>
                      <a:pt x="0" y="152"/>
                      <a:pt x="132" y="249"/>
                    </a:cubicBezTo>
                    <a:cubicBezTo>
                      <a:pt x="177" y="282"/>
                      <a:pt x="241" y="269"/>
                      <a:pt x="301" y="260"/>
                    </a:cubicBezTo>
                    <a:cubicBezTo>
                      <a:pt x="301" y="260"/>
                      <a:pt x="265" y="248"/>
                      <a:pt x="266" y="192"/>
                    </a:cubicBezTo>
                    <a:close/>
                    <a:moveTo>
                      <a:pt x="242" y="232"/>
                    </a:moveTo>
                    <a:cubicBezTo>
                      <a:pt x="241" y="233"/>
                      <a:pt x="241" y="233"/>
                      <a:pt x="240" y="233"/>
                    </a:cubicBezTo>
                    <a:cubicBezTo>
                      <a:pt x="240" y="233"/>
                      <a:pt x="239" y="232"/>
                      <a:pt x="238" y="232"/>
                    </a:cubicBezTo>
                    <a:cubicBezTo>
                      <a:pt x="238" y="232"/>
                      <a:pt x="198" y="182"/>
                      <a:pt x="159" y="138"/>
                    </a:cubicBezTo>
                    <a:cubicBezTo>
                      <a:pt x="115" y="89"/>
                      <a:pt x="106" y="75"/>
                      <a:pt x="106" y="75"/>
                    </a:cubicBezTo>
                    <a:cubicBezTo>
                      <a:pt x="105" y="74"/>
                      <a:pt x="105" y="72"/>
                      <a:pt x="106" y="71"/>
                    </a:cubicBezTo>
                    <a:cubicBezTo>
                      <a:pt x="107" y="71"/>
                      <a:pt x="108" y="70"/>
                      <a:pt x="109" y="71"/>
                    </a:cubicBezTo>
                    <a:cubicBezTo>
                      <a:pt x="109" y="71"/>
                      <a:pt x="144" y="87"/>
                      <a:pt x="178" y="122"/>
                    </a:cubicBezTo>
                    <a:cubicBezTo>
                      <a:pt x="210" y="156"/>
                      <a:pt x="243" y="229"/>
                      <a:pt x="243" y="229"/>
                    </a:cubicBezTo>
                    <a:cubicBezTo>
                      <a:pt x="243" y="230"/>
                      <a:pt x="243" y="232"/>
                      <a:pt x="242" y="232"/>
                    </a:cubicBezTo>
                    <a:close/>
                  </a:path>
                </a:pathLst>
              </a:custGeom>
              <a:solidFill>
                <a:schemeClr val="bg1"/>
              </a:solidFill>
              <a:ln>
                <a:noFill/>
              </a:ln>
            </p:spPr>
            <p:txBody>
              <a:bodyPr vert="horz" wrap="square" lIns="68580" tIns="34290" rIns="68580" bIns="34290" numCol="1" anchor="t" anchorCtr="0" compatLnSpc="1"/>
              <a:lstStyle/>
              <a:p>
                <a:endParaRPr lang="zh-CN" altLang="en-US" sz="1350">
                  <a:solidFill>
                    <a:prstClr val="black"/>
                  </a:solidFill>
                  <a:cs typeface="+mn-ea"/>
                </a:endParaRPr>
              </a:p>
            </p:txBody>
          </p:sp>
        </p:grpSp>
      </p:grpSp>
      <p:grpSp>
        <p:nvGrpSpPr>
          <p:cNvPr id="51" name="组合 50"/>
          <p:cNvGrpSpPr/>
          <p:nvPr/>
        </p:nvGrpSpPr>
        <p:grpSpPr>
          <a:xfrm>
            <a:off x="3369469" y="3767048"/>
            <a:ext cx="923925" cy="581025"/>
            <a:chOff x="3187700" y="5022730"/>
            <a:chExt cx="1231900" cy="774700"/>
          </a:xfrm>
          <a:effectLst/>
        </p:grpSpPr>
        <p:cxnSp>
          <p:nvCxnSpPr>
            <p:cNvPr id="52" name="qwqewr"/>
            <p:cNvCxnSpPr/>
            <p:nvPr/>
          </p:nvCxnSpPr>
          <p:spPr>
            <a:xfrm>
              <a:off x="3187700" y="5397500"/>
              <a:ext cx="4572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53" name="组合 52"/>
            <p:cNvGrpSpPr/>
            <p:nvPr/>
          </p:nvGrpSpPr>
          <p:grpSpPr>
            <a:xfrm>
              <a:off x="3644900" y="5022730"/>
              <a:ext cx="774700" cy="774700"/>
              <a:chOff x="3644900" y="5022730"/>
              <a:chExt cx="774700" cy="774700"/>
            </a:xfrm>
          </p:grpSpPr>
          <p:sp>
            <p:nvSpPr>
              <p:cNvPr id="54" name="qwqewr"/>
              <p:cNvSpPr/>
              <p:nvPr/>
            </p:nvSpPr>
            <p:spPr>
              <a:xfrm>
                <a:off x="3644900" y="5022730"/>
                <a:ext cx="774700" cy="774700"/>
              </a:xfrm>
              <a:prstGeom prst="roundRect">
                <a:avLst>
                  <a:gd name="adj" fmla="val 7971"/>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cs typeface="+mn-ea"/>
                </a:endParaRPr>
              </a:p>
            </p:txBody>
          </p:sp>
          <p:sp>
            <p:nvSpPr>
              <p:cNvPr id="55" name="qwqewr"/>
              <p:cNvSpPr>
                <a:spLocks noEditPoints="1"/>
              </p:cNvSpPr>
              <p:nvPr/>
            </p:nvSpPr>
            <p:spPr bwMode="auto">
              <a:xfrm>
                <a:off x="3796336" y="5210024"/>
                <a:ext cx="421028" cy="393943"/>
              </a:xfrm>
              <a:custGeom>
                <a:avLst/>
                <a:gdLst>
                  <a:gd name="T0" fmla="*/ 266 w 301"/>
                  <a:gd name="T1" fmla="*/ 192 h 282"/>
                  <a:gd name="T2" fmla="*/ 234 w 301"/>
                  <a:gd name="T3" fmla="*/ 69 h 282"/>
                  <a:gd name="T4" fmla="*/ 81 w 301"/>
                  <a:gd name="T5" fmla="*/ 36 h 282"/>
                  <a:gd name="T6" fmla="*/ 32 w 301"/>
                  <a:gd name="T7" fmla="*/ 3 h 282"/>
                  <a:gd name="T8" fmla="*/ 12 w 301"/>
                  <a:gd name="T9" fmla="*/ 13 h 282"/>
                  <a:gd name="T10" fmla="*/ 61 w 301"/>
                  <a:gd name="T11" fmla="*/ 57 h 282"/>
                  <a:gd name="T12" fmla="*/ 132 w 301"/>
                  <a:gd name="T13" fmla="*/ 249 h 282"/>
                  <a:gd name="T14" fmla="*/ 301 w 301"/>
                  <a:gd name="T15" fmla="*/ 260 h 282"/>
                  <a:gd name="T16" fmla="*/ 266 w 301"/>
                  <a:gd name="T17" fmla="*/ 192 h 282"/>
                  <a:gd name="T18" fmla="*/ 242 w 301"/>
                  <a:gd name="T19" fmla="*/ 232 h 282"/>
                  <a:gd name="T20" fmla="*/ 240 w 301"/>
                  <a:gd name="T21" fmla="*/ 233 h 282"/>
                  <a:gd name="T22" fmla="*/ 238 w 301"/>
                  <a:gd name="T23" fmla="*/ 232 h 282"/>
                  <a:gd name="T24" fmla="*/ 159 w 301"/>
                  <a:gd name="T25" fmla="*/ 138 h 282"/>
                  <a:gd name="T26" fmla="*/ 106 w 301"/>
                  <a:gd name="T27" fmla="*/ 75 h 282"/>
                  <a:gd name="T28" fmla="*/ 106 w 301"/>
                  <a:gd name="T29" fmla="*/ 71 h 282"/>
                  <a:gd name="T30" fmla="*/ 109 w 301"/>
                  <a:gd name="T31" fmla="*/ 71 h 282"/>
                  <a:gd name="T32" fmla="*/ 178 w 301"/>
                  <a:gd name="T33" fmla="*/ 122 h 282"/>
                  <a:gd name="T34" fmla="*/ 243 w 301"/>
                  <a:gd name="T35" fmla="*/ 229 h 282"/>
                  <a:gd name="T36" fmla="*/ 242 w 301"/>
                  <a:gd name="T37" fmla="*/ 23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1" h="282">
                    <a:moveTo>
                      <a:pt x="266" y="192"/>
                    </a:moveTo>
                    <a:cubicBezTo>
                      <a:pt x="268" y="152"/>
                      <a:pt x="252" y="95"/>
                      <a:pt x="234" y="69"/>
                    </a:cubicBezTo>
                    <a:cubicBezTo>
                      <a:pt x="197" y="16"/>
                      <a:pt x="116" y="0"/>
                      <a:pt x="81" y="36"/>
                    </a:cubicBezTo>
                    <a:cubicBezTo>
                      <a:pt x="74" y="43"/>
                      <a:pt x="32" y="3"/>
                      <a:pt x="32" y="3"/>
                    </a:cubicBezTo>
                    <a:cubicBezTo>
                      <a:pt x="12" y="13"/>
                      <a:pt x="12" y="13"/>
                      <a:pt x="12" y="13"/>
                    </a:cubicBezTo>
                    <a:cubicBezTo>
                      <a:pt x="61" y="57"/>
                      <a:pt x="61" y="57"/>
                      <a:pt x="61" y="57"/>
                    </a:cubicBezTo>
                    <a:cubicBezTo>
                      <a:pt x="61" y="57"/>
                      <a:pt x="0" y="152"/>
                      <a:pt x="132" y="249"/>
                    </a:cubicBezTo>
                    <a:cubicBezTo>
                      <a:pt x="177" y="282"/>
                      <a:pt x="241" y="269"/>
                      <a:pt x="301" y="260"/>
                    </a:cubicBezTo>
                    <a:cubicBezTo>
                      <a:pt x="301" y="260"/>
                      <a:pt x="265" y="248"/>
                      <a:pt x="266" y="192"/>
                    </a:cubicBezTo>
                    <a:close/>
                    <a:moveTo>
                      <a:pt x="242" y="232"/>
                    </a:moveTo>
                    <a:cubicBezTo>
                      <a:pt x="241" y="233"/>
                      <a:pt x="241" y="233"/>
                      <a:pt x="240" y="233"/>
                    </a:cubicBezTo>
                    <a:cubicBezTo>
                      <a:pt x="240" y="233"/>
                      <a:pt x="239" y="232"/>
                      <a:pt x="238" y="232"/>
                    </a:cubicBezTo>
                    <a:cubicBezTo>
                      <a:pt x="238" y="232"/>
                      <a:pt x="198" y="182"/>
                      <a:pt x="159" y="138"/>
                    </a:cubicBezTo>
                    <a:cubicBezTo>
                      <a:pt x="115" y="89"/>
                      <a:pt x="106" y="75"/>
                      <a:pt x="106" y="75"/>
                    </a:cubicBezTo>
                    <a:cubicBezTo>
                      <a:pt x="105" y="74"/>
                      <a:pt x="105" y="72"/>
                      <a:pt x="106" y="71"/>
                    </a:cubicBezTo>
                    <a:cubicBezTo>
                      <a:pt x="107" y="71"/>
                      <a:pt x="108" y="70"/>
                      <a:pt x="109" y="71"/>
                    </a:cubicBezTo>
                    <a:cubicBezTo>
                      <a:pt x="109" y="71"/>
                      <a:pt x="144" y="87"/>
                      <a:pt x="178" y="122"/>
                    </a:cubicBezTo>
                    <a:cubicBezTo>
                      <a:pt x="210" y="156"/>
                      <a:pt x="243" y="229"/>
                      <a:pt x="243" y="229"/>
                    </a:cubicBezTo>
                    <a:cubicBezTo>
                      <a:pt x="243" y="230"/>
                      <a:pt x="243" y="232"/>
                      <a:pt x="242" y="232"/>
                    </a:cubicBezTo>
                    <a:close/>
                  </a:path>
                </a:pathLst>
              </a:custGeom>
              <a:solidFill>
                <a:schemeClr val="bg1"/>
              </a:solidFill>
              <a:ln>
                <a:noFill/>
              </a:ln>
            </p:spPr>
            <p:txBody>
              <a:bodyPr vert="horz" wrap="square" lIns="68580" tIns="34290" rIns="68580" bIns="34290" numCol="1" anchor="t" anchorCtr="0" compatLnSpc="1"/>
              <a:lstStyle/>
              <a:p>
                <a:endParaRPr lang="zh-CN" altLang="en-US" sz="1350">
                  <a:solidFill>
                    <a:prstClr val="black"/>
                  </a:solidFill>
                  <a:cs typeface="+mn-ea"/>
                </a:endParaRPr>
              </a:p>
            </p:txBody>
          </p:sp>
        </p:grpSp>
      </p:grpSp>
      <p:grpSp>
        <p:nvGrpSpPr>
          <p:cNvPr id="56" name="组合 24"/>
          <p:cNvGrpSpPr/>
          <p:nvPr/>
        </p:nvGrpSpPr>
        <p:grpSpPr bwMode="auto">
          <a:xfrm>
            <a:off x="4474846" y="1621872"/>
            <a:ext cx="2650019" cy="817894"/>
            <a:chOff x="65228" y="0"/>
            <a:chExt cx="3532236" cy="1091093"/>
          </a:xfrm>
        </p:grpSpPr>
        <p:sp>
          <p:nvSpPr>
            <p:cNvPr id="57" name="文本框 25"/>
            <p:cNvSpPr txBox="1">
              <a:spLocks noChangeArrowheads="1"/>
            </p:cNvSpPr>
            <p:nvPr/>
          </p:nvSpPr>
          <p:spPr bwMode="auto">
            <a:xfrm>
              <a:off x="65228" y="321251"/>
              <a:ext cx="3532236" cy="769842"/>
            </a:xfrm>
            <a:prstGeom prst="rect">
              <a:avLst/>
            </a:prstGeom>
            <a:noFill/>
            <a:ln w="9525">
              <a:noFill/>
              <a:miter lim="800000"/>
            </a:ln>
          </p:spPr>
          <p:txBody>
            <a:bodyPr wrap="square">
              <a:spAutoFit/>
            </a:bodyPr>
            <a:lstStyle/>
            <a:p>
              <a:r>
                <a:rPr lang="zh-CN" altLang="en-US" sz="1050" dirty="0">
                  <a:solidFill>
                    <a:schemeClr val="tx1">
                      <a:lumMod val="65000"/>
                      <a:lumOff val="35000"/>
                    </a:schemeClr>
                  </a:solidFill>
                  <a:latin typeface="+mn-ea"/>
                  <a:cs typeface="+mn-ea"/>
                </a:rPr>
                <a:t>这里输入文字说明这里输入文字说明这里输入文字说明这里输入文字说明这里输入文字说明！</a:t>
              </a:r>
              <a:endParaRPr lang="zh-CN" altLang="en-US" sz="1050" dirty="0">
                <a:solidFill>
                  <a:schemeClr val="tx1">
                    <a:lumMod val="65000"/>
                    <a:lumOff val="35000"/>
                  </a:schemeClr>
                </a:solidFill>
                <a:latin typeface="+mn-ea"/>
                <a:cs typeface="+mn-ea"/>
              </a:endParaRPr>
            </a:p>
          </p:txBody>
        </p:sp>
        <p:sp>
          <p:nvSpPr>
            <p:cNvPr id="58" name="文本框 26"/>
            <p:cNvSpPr txBox="1">
              <a:spLocks noChangeArrowheads="1"/>
            </p:cNvSpPr>
            <p:nvPr/>
          </p:nvSpPr>
          <p:spPr bwMode="auto">
            <a:xfrm>
              <a:off x="65228" y="0"/>
              <a:ext cx="2005299" cy="400318"/>
            </a:xfrm>
            <a:prstGeom prst="rect">
              <a:avLst/>
            </a:prstGeom>
            <a:noFill/>
            <a:ln w="9525">
              <a:noFill/>
              <a:miter lim="800000"/>
            </a:ln>
          </p:spPr>
          <p:txBody>
            <a:bodyPr>
              <a:spAutoFit/>
            </a:bodyPr>
            <a:lstStyle/>
            <a:p>
              <a:r>
                <a:rPr lang="zh-CN" altLang="en-US" sz="1350" dirty="0">
                  <a:solidFill>
                    <a:schemeClr val="tx1">
                      <a:lumMod val="65000"/>
                      <a:lumOff val="35000"/>
                    </a:schemeClr>
                  </a:solidFill>
                  <a:latin typeface="+mn-ea"/>
                  <a:cs typeface="+mn-ea"/>
                </a:rPr>
                <a:t>单击添加标题</a:t>
              </a:r>
              <a:endParaRPr lang="zh-CN" altLang="en-US" sz="1350" dirty="0">
                <a:solidFill>
                  <a:schemeClr val="tx1">
                    <a:lumMod val="65000"/>
                    <a:lumOff val="35000"/>
                  </a:schemeClr>
                </a:solidFill>
                <a:latin typeface="+mn-ea"/>
                <a:cs typeface="+mn-ea"/>
              </a:endParaRPr>
            </a:p>
          </p:txBody>
        </p:sp>
      </p:grpSp>
      <p:grpSp>
        <p:nvGrpSpPr>
          <p:cNvPr id="59" name="组合 24"/>
          <p:cNvGrpSpPr/>
          <p:nvPr/>
        </p:nvGrpSpPr>
        <p:grpSpPr bwMode="auto">
          <a:xfrm>
            <a:off x="4474846" y="2672014"/>
            <a:ext cx="2650019" cy="817894"/>
            <a:chOff x="65228" y="0"/>
            <a:chExt cx="3532236" cy="1091093"/>
          </a:xfrm>
        </p:grpSpPr>
        <p:sp>
          <p:nvSpPr>
            <p:cNvPr id="60" name="文本框 25"/>
            <p:cNvSpPr txBox="1">
              <a:spLocks noChangeArrowheads="1"/>
            </p:cNvSpPr>
            <p:nvPr/>
          </p:nvSpPr>
          <p:spPr bwMode="auto">
            <a:xfrm>
              <a:off x="65228" y="321251"/>
              <a:ext cx="3532236" cy="769842"/>
            </a:xfrm>
            <a:prstGeom prst="rect">
              <a:avLst/>
            </a:prstGeom>
            <a:noFill/>
            <a:ln w="9525">
              <a:noFill/>
              <a:miter lim="800000"/>
            </a:ln>
          </p:spPr>
          <p:txBody>
            <a:bodyPr wrap="square">
              <a:spAutoFit/>
            </a:bodyPr>
            <a:lstStyle/>
            <a:p>
              <a:r>
                <a:rPr lang="zh-CN" altLang="en-US" sz="1050" dirty="0">
                  <a:solidFill>
                    <a:schemeClr val="tx1">
                      <a:lumMod val="65000"/>
                      <a:lumOff val="35000"/>
                    </a:schemeClr>
                  </a:solidFill>
                  <a:latin typeface="+mn-ea"/>
                  <a:cs typeface="+mn-ea"/>
                </a:rPr>
                <a:t>这里输入文字说明这里输入文字说明这里输入文字说明这里输入文字说明这里输入文字说明！</a:t>
              </a:r>
              <a:endParaRPr lang="zh-CN" altLang="en-US" sz="1050" dirty="0">
                <a:solidFill>
                  <a:schemeClr val="tx1">
                    <a:lumMod val="65000"/>
                    <a:lumOff val="35000"/>
                  </a:schemeClr>
                </a:solidFill>
                <a:latin typeface="+mn-ea"/>
                <a:cs typeface="+mn-ea"/>
              </a:endParaRPr>
            </a:p>
          </p:txBody>
        </p:sp>
        <p:sp>
          <p:nvSpPr>
            <p:cNvPr id="61" name="文本框 26"/>
            <p:cNvSpPr txBox="1">
              <a:spLocks noChangeArrowheads="1"/>
            </p:cNvSpPr>
            <p:nvPr/>
          </p:nvSpPr>
          <p:spPr bwMode="auto">
            <a:xfrm>
              <a:off x="65228" y="0"/>
              <a:ext cx="2005299" cy="400318"/>
            </a:xfrm>
            <a:prstGeom prst="rect">
              <a:avLst/>
            </a:prstGeom>
            <a:noFill/>
            <a:ln w="9525">
              <a:noFill/>
              <a:miter lim="800000"/>
            </a:ln>
          </p:spPr>
          <p:txBody>
            <a:bodyPr>
              <a:spAutoFit/>
            </a:bodyPr>
            <a:lstStyle/>
            <a:p>
              <a:r>
                <a:rPr lang="zh-CN" altLang="en-US" sz="1350" dirty="0">
                  <a:solidFill>
                    <a:schemeClr val="tx1">
                      <a:lumMod val="65000"/>
                      <a:lumOff val="35000"/>
                    </a:schemeClr>
                  </a:solidFill>
                  <a:latin typeface="+mn-ea"/>
                  <a:cs typeface="+mn-ea"/>
                </a:rPr>
                <a:t>单击添加标题</a:t>
              </a:r>
              <a:endParaRPr lang="zh-CN" altLang="en-US" sz="1350" dirty="0">
                <a:solidFill>
                  <a:schemeClr val="tx1">
                    <a:lumMod val="65000"/>
                    <a:lumOff val="35000"/>
                  </a:schemeClr>
                </a:solidFill>
                <a:latin typeface="+mn-ea"/>
                <a:cs typeface="+mn-ea"/>
              </a:endParaRPr>
            </a:p>
          </p:txBody>
        </p:sp>
      </p:grpSp>
      <p:grpSp>
        <p:nvGrpSpPr>
          <p:cNvPr id="62" name="组合 24"/>
          <p:cNvGrpSpPr/>
          <p:nvPr/>
        </p:nvGrpSpPr>
        <p:grpSpPr bwMode="auto">
          <a:xfrm>
            <a:off x="4474846" y="3650720"/>
            <a:ext cx="2650019" cy="817894"/>
            <a:chOff x="65228" y="0"/>
            <a:chExt cx="3532236" cy="1091093"/>
          </a:xfrm>
        </p:grpSpPr>
        <p:sp>
          <p:nvSpPr>
            <p:cNvPr id="63" name="文本框 25"/>
            <p:cNvSpPr txBox="1">
              <a:spLocks noChangeArrowheads="1"/>
            </p:cNvSpPr>
            <p:nvPr/>
          </p:nvSpPr>
          <p:spPr bwMode="auto">
            <a:xfrm>
              <a:off x="65228" y="321251"/>
              <a:ext cx="3532236" cy="769842"/>
            </a:xfrm>
            <a:prstGeom prst="rect">
              <a:avLst/>
            </a:prstGeom>
            <a:noFill/>
            <a:ln w="9525">
              <a:noFill/>
              <a:miter lim="800000"/>
            </a:ln>
          </p:spPr>
          <p:txBody>
            <a:bodyPr wrap="square">
              <a:spAutoFit/>
            </a:bodyPr>
            <a:lstStyle/>
            <a:p>
              <a:r>
                <a:rPr lang="zh-CN" altLang="en-US" sz="1050" dirty="0">
                  <a:solidFill>
                    <a:schemeClr val="tx1">
                      <a:lumMod val="65000"/>
                      <a:lumOff val="35000"/>
                    </a:schemeClr>
                  </a:solidFill>
                  <a:latin typeface="+mn-ea"/>
                  <a:cs typeface="+mn-ea"/>
                </a:rPr>
                <a:t>这里输入文字说明这里输入文字说明这里输入文字说明这里输入文字说明这里输入文字说明！</a:t>
              </a:r>
              <a:endParaRPr lang="zh-CN" altLang="en-US" sz="1050" dirty="0">
                <a:solidFill>
                  <a:schemeClr val="tx1">
                    <a:lumMod val="65000"/>
                    <a:lumOff val="35000"/>
                  </a:schemeClr>
                </a:solidFill>
                <a:latin typeface="+mn-ea"/>
                <a:cs typeface="+mn-ea"/>
              </a:endParaRPr>
            </a:p>
          </p:txBody>
        </p:sp>
        <p:sp>
          <p:nvSpPr>
            <p:cNvPr id="64" name="文本框 26"/>
            <p:cNvSpPr txBox="1">
              <a:spLocks noChangeArrowheads="1"/>
            </p:cNvSpPr>
            <p:nvPr/>
          </p:nvSpPr>
          <p:spPr bwMode="auto">
            <a:xfrm>
              <a:off x="65228" y="0"/>
              <a:ext cx="2005299" cy="400318"/>
            </a:xfrm>
            <a:prstGeom prst="rect">
              <a:avLst/>
            </a:prstGeom>
            <a:noFill/>
            <a:ln w="9525">
              <a:noFill/>
              <a:miter lim="800000"/>
            </a:ln>
          </p:spPr>
          <p:txBody>
            <a:bodyPr>
              <a:spAutoFit/>
            </a:bodyPr>
            <a:lstStyle/>
            <a:p>
              <a:r>
                <a:rPr lang="zh-CN" altLang="en-US" sz="1350" dirty="0">
                  <a:solidFill>
                    <a:schemeClr val="tx1">
                      <a:lumMod val="65000"/>
                      <a:lumOff val="35000"/>
                    </a:schemeClr>
                  </a:solidFill>
                  <a:latin typeface="+mn-ea"/>
                  <a:cs typeface="+mn-ea"/>
                </a:rPr>
                <a:t>单击添加标题</a:t>
              </a:r>
              <a:endParaRPr lang="zh-CN" altLang="en-US" sz="1350" dirty="0">
                <a:solidFill>
                  <a:schemeClr val="tx1">
                    <a:lumMod val="65000"/>
                    <a:lumOff val="35000"/>
                  </a:schemeClr>
                </a:solidFill>
                <a:latin typeface="+mn-ea"/>
                <a:cs typeface="+mn-ea"/>
              </a:endParaRPr>
            </a:p>
          </p:txBody>
        </p:sp>
      </p:grpSp>
    </p:spTree>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down)">
                                      <p:cBhvr>
                                        <p:cTn id="7" dur="750"/>
                                        <p:tgtEl>
                                          <p:spTgt spid="32"/>
                                        </p:tgtEl>
                                      </p:cBhvr>
                                    </p:animEffect>
                                  </p:childTnLst>
                                </p:cTn>
                              </p:par>
                            </p:childTnLst>
                          </p:cTn>
                        </p:par>
                        <p:par>
                          <p:cTn id="8" fill="hold">
                            <p:stCondLst>
                              <p:cond delay="1000"/>
                            </p:stCondLst>
                            <p:childTnLst>
                              <p:par>
                                <p:cTn id="9" presetID="53" presetClass="entr" presetSubtype="16" fill="hold" grpId="0" nodeType="afterEffect">
                                  <p:stCondLst>
                                    <p:cond delay="0"/>
                                  </p:stCondLst>
                                  <p:childTnLst>
                                    <p:set>
                                      <p:cBhvr>
                                        <p:cTn id="10" dur="1" fill="hold">
                                          <p:stCondLst>
                                            <p:cond delay="0"/>
                                          </p:stCondLst>
                                        </p:cTn>
                                        <p:tgtEl>
                                          <p:spTgt spid="40"/>
                                        </p:tgtEl>
                                        <p:attrNameLst>
                                          <p:attrName>style.visibility</p:attrName>
                                        </p:attrNameLst>
                                      </p:cBhvr>
                                      <p:to>
                                        <p:strVal val="visible"/>
                                      </p:to>
                                    </p:set>
                                    <p:anim calcmode="lin" valueType="num">
                                      <p:cBhvr>
                                        <p:cTn id="11" dur="500" fill="hold"/>
                                        <p:tgtEl>
                                          <p:spTgt spid="40"/>
                                        </p:tgtEl>
                                        <p:attrNameLst>
                                          <p:attrName>ppt_w</p:attrName>
                                        </p:attrNameLst>
                                      </p:cBhvr>
                                      <p:tavLst>
                                        <p:tav tm="0">
                                          <p:val>
                                            <p:fltVal val="0"/>
                                          </p:val>
                                        </p:tav>
                                        <p:tav tm="100000">
                                          <p:val>
                                            <p:strVal val="#ppt_w"/>
                                          </p:val>
                                        </p:tav>
                                      </p:tavLst>
                                    </p:anim>
                                    <p:anim calcmode="lin" valueType="num">
                                      <p:cBhvr>
                                        <p:cTn id="12" dur="500" fill="hold"/>
                                        <p:tgtEl>
                                          <p:spTgt spid="40"/>
                                        </p:tgtEl>
                                        <p:attrNameLst>
                                          <p:attrName>ppt_h</p:attrName>
                                        </p:attrNameLst>
                                      </p:cBhvr>
                                      <p:tavLst>
                                        <p:tav tm="0">
                                          <p:val>
                                            <p:fltVal val="0"/>
                                          </p:val>
                                        </p:tav>
                                        <p:tav tm="100000">
                                          <p:val>
                                            <p:strVal val="#ppt_h"/>
                                          </p:val>
                                        </p:tav>
                                      </p:tavLst>
                                    </p:anim>
                                    <p:animEffect transition="in" filter="fade">
                                      <p:cBhvr>
                                        <p:cTn id="13" dur="500"/>
                                        <p:tgtEl>
                                          <p:spTgt spid="40"/>
                                        </p:tgtEl>
                                      </p:cBhvr>
                                    </p:animEffect>
                                  </p:childTnLst>
                                </p:cTn>
                              </p:par>
                              <p:par>
                                <p:cTn id="14" presetID="22" presetClass="entr" presetSubtype="8" fill="hold" nodeType="withEffect">
                                  <p:stCondLst>
                                    <p:cond delay="0"/>
                                  </p:stCondLst>
                                  <p:childTnLst>
                                    <p:set>
                                      <p:cBhvr>
                                        <p:cTn id="15" dur="1" fill="hold">
                                          <p:stCondLst>
                                            <p:cond delay="0"/>
                                          </p:stCondLst>
                                        </p:cTn>
                                        <p:tgtEl>
                                          <p:spTgt spid="41"/>
                                        </p:tgtEl>
                                        <p:attrNameLst>
                                          <p:attrName>style.visibility</p:attrName>
                                        </p:attrNameLst>
                                      </p:cBhvr>
                                      <p:to>
                                        <p:strVal val="visible"/>
                                      </p:to>
                                    </p:set>
                                    <p:animEffect transition="in" filter="wipe(left)">
                                      <p:cBhvr>
                                        <p:cTn id="16" dur="500"/>
                                        <p:tgtEl>
                                          <p:spTgt spid="41"/>
                                        </p:tgtEl>
                                      </p:cBhvr>
                                    </p:animEffect>
                                  </p:childTnLst>
                                </p:cTn>
                              </p:par>
                            </p:childTnLst>
                          </p:cTn>
                        </p:par>
                        <p:par>
                          <p:cTn id="17" fill="hold">
                            <p:stCondLst>
                              <p:cond delay="1500"/>
                            </p:stCondLst>
                            <p:childTnLst>
                              <p:par>
                                <p:cTn id="18" presetID="53" presetClass="entr" presetSubtype="16" fill="hold" grpId="0" nodeType="afterEffect">
                                  <p:stCondLst>
                                    <p:cond delay="0"/>
                                  </p:stCondLst>
                                  <p:childTnLst>
                                    <p:set>
                                      <p:cBhvr>
                                        <p:cTn id="19" dur="1" fill="hold">
                                          <p:stCondLst>
                                            <p:cond delay="0"/>
                                          </p:stCondLst>
                                        </p:cTn>
                                        <p:tgtEl>
                                          <p:spTgt spid="39"/>
                                        </p:tgtEl>
                                        <p:attrNameLst>
                                          <p:attrName>style.visibility</p:attrName>
                                        </p:attrNameLst>
                                      </p:cBhvr>
                                      <p:to>
                                        <p:strVal val="visible"/>
                                      </p:to>
                                    </p:set>
                                    <p:anim calcmode="lin" valueType="num">
                                      <p:cBhvr>
                                        <p:cTn id="20" dur="500" fill="hold"/>
                                        <p:tgtEl>
                                          <p:spTgt spid="39"/>
                                        </p:tgtEl>
                                        <p:attrNameLst>
                                          <p:attrName>ppt_w</p:attrName>
                                        </p:attrNameLst>
                                      </p:cBhvr>
                                      <p:tavLst>
                                        <p:tav tm="0">
                                          <p:val>
                                            <p:fltVal val="0"/>
                                          </p:val>
                                        </p:tav>
                                        <p:tav tm="100000">
                                          <p:val>
                                            <p:strVal val="#ppt_w"/>
                                          </p:val>
                                        </p:tav>
                                      </p:tavLst>
                                    </p:anim>
                                    <p:anim calcmode="lin" valueType="num">
                                      <p:cBhvr>
                                        <p:cTn id="21" dur="500" fill="hold"/>
                                        <p:tgtEl>
                                          <p:spTgt spid="39"/>
                                        </p:tgtEl>
                                        <p:attrNameLst>
                                          <p:attrName>ppt_h</p:attrName>
                                        </p:attrNameLst>
                                      </p:cBhvr>
                                      <p:tavLst>
                                        <p:tav tm="0">
                                          <p:val>
                                            <p:fltVal val="0"/>
                                          </p:val>
                                        </p:tav>
                                        <p:tav tm="100000">
                                          <p:val>
                                            <p:strVal val="#ppt_h"/>
                                          </p:val>
                                        </p:tav>
                                      </p:tavLst>
                                    </p:anim>
                                    <p:animEffect transition="in" filter="fade">
                                      <p:cBhvr>
                                        <p:cTn id="22" dur="500"/>
                                        <p:tgtEl>
                                          <p:spTgt spid="39"/>
                                        </p:tgtEl>
                                      </p:cBhvr>
                                    </p:animEffect>
                                  </p:childTnLst>
                                </p:cTn>
                              </p:par>
                              <p:par>
                                <p:cTn id="23" presetID="22" presetClass="entr" presetSubtype="8" fill="hold" nodeType="withEffect">
                                  <p:stCondLst>
                                    <p:cond delay="0"/>
                                  </p:stCondLst>
                                  <p:childTnLst>
                                    <p:set>
                                      <p:cBhvr>
                                        <p:cTn id="24" dur="1" fill="hold">
                                          <p:stCondLst>
                                            <p:cond delay="0"/>
                                          </p:stCondLst>
                                        </p:cTn>
                                        <p:tgtEl>
                                          <p:spTgt spid="46"/>
                                        </p:tgtEl>
                                        <p:attrNameLst>
                                          <p:attrName>style.visibility</p:attrName>
                                        </p:attrNameLst>
                                      </p:cBhvr>
                                      <p:to>
                                        <p:strVal val="visible"/>
                                      </p:to>
                                    </p:set>
                                    <p:animEffect transition="in" filter="wipe(left)">
                                      <p:cBhvr>
                                        <p:cTn id="25" dur="500"/>
                                        <p:tgtEl>
                                          <p:spTgt spid="46"/>
                                        </p:tgtEl>
                                      </p:cBhvr>
                                    </p:animEffect>
                                  </p:childTnLst>
                                </p:cTn>
                              </p:par>
                            </p:childTnLst>
                          </p:cTn>
                        </p:par>
                        <p:par>
                          <p:cTn id="26" fill="hold">
                            <p:stCondLst>
                              <p:cond delay="2000"/>
                            </p:stCondLst>
                            <p:childTnLst>
                              <p:par>
                                <p:cTn id="27" presetID="53" presetClass="entr" presetSubtype="16" fill="hold" grpId="0" nodeType="afterEffect">
                                  <p:stCondLst>
                                    <p:cond delay="0"/>
                                  </p:stCondLst>
                                  <p:childTnLst>
                                    <p:set>
                                      <p:cBhvr>
                                        <p:cTn id="28" dur="1" fill="hold">
                                          <p:stCondLst>
                                            <p:cond delay="0"/>
                                          </p:stCondLst>
                                        </p:cTn>
                                        <p:tgtEl>
                                          <p:spTgt spid="38"/>
                                        </p:tgtEl>
                                        <p:attrNameLst>
                                          <p:attrName>style.visibility</p:attrName>
                                        </p:attrNameLst>
                                      </p:cBhvr>
                                      <p:to>
                                        <p:strVal val="visible"/>
                                      </p:to>
                                    </p:set>
                                    <p:anim calcmode="lin" valueType="num">
                                      <p:cBhvr>
                                        <p:cTn id="29" dur="500" fill="hold"/>
                                        <p:tgtEl>
                                          <p:spTgt spid="38"/>
                                        </p:tgtEl>
                                        <p:attrNameLst>
                                          <p:attrName>ppt_w</p:attrName>
                                        </p:attrNameLst>
                                      </p:cBhvr>
                                      <p:tavLst>
                                        <p:tav tm="0">
                                          <p:val>
                                            <p:fltVal val="0"/>
                                          </p:val>
                                        </p:tav>
                                        <p:tav tm="100000">
                                          <p:val>
                                            <p:strVal val="#ppt_w"/>
                                          </p:val>
                                        </p:tav>
                                      </p:tavLst>
                                    </p:anim>
                                    <p:anim calcmode="lin" valueType="num">
                                      <p:cBhvr>
                                        <p:cTn id="30" dur="500" fill="hold"/>
                                        <p:tgtEl>
                                          <p:spTgt spid="38"/>
                                        </p:tgtEl>
                                        <p:attrNameLst>
                                          <p:attrName>ppt_h</p:attrName>
                                        </p:attrNameLst>
                                      </p:cBhvr>
                                      <p:tavLst>
                                        <p:tav tm="0">
                                          <p:val>
                                            <p:fltVal val="0"/>
                                          </p:val>
                                        </p:tav>
                                        <p:tav tm="100000">
                                          <p:val>
                                            <p:strVal val="#ppt_h"/>
                                          </p:val>
                                        </p:tav>
                                      </p:tavLst>
                                    </p:anim>
                                    <p:animEffect transition="in" filter="fade">
                                      <p:cBhvr>
                                        <p:cTn id="31" dur="500"/>
                                        <p:tgtEl>
                                          <p:spTgt spid="38"/>
                                        </p:tgtEl>
                                      </p:cBhvr>
                                    </p:animEffect>
                                  </p:childTnLst>
                                </p:cTn>
                              </p:par>
                              <p:par>
                                <p:cTn id="32" presetID="22" presetClass="entr" presetSubtype="8" fill="hold" nodeType="withEffect">
                                  <p:stCondLst>
                                    <p:cond delay="0"/>
                                  </p:stCondLst>
                                  <p:childTnLst>
                                    <p:set>
                                      <p:cBhvr>
                                        <p:cTn id="33" dur="1" fill="hold">
                                          <p:stCondLst>
                                            <p:cond delay="0"/>
                                          </p:stCondLst>
                                        </p:cTn>
                                        <p:tgtEl>
                                          <p:spTgt spid="51"/>
                                        </p:tgtEl>
                                        <p:attrNameLst>
                                          <p:attrName>style.visibility</p:attrName>
                                        </p:attrNameLst>
                                      </p:cBhvr>
                                      <p:to>
                                        <p:strVal val="visible"/>
                                      </p:to>
                                    </p:set>
                                    <p:animEffect transition="in" filter="wipe(left)">
                                      <p:cBhvr>
                                        <p:cTn id="34" dur="500"/>
                                        <p:tgtEl>
                                          <p:spTgt spid="51"/>
                                        </p:tgtEl>
                                      </p:cBhvr>
                                    </p:animEffect>
                                  </p:childTnLst>
                                </p:cTn>
                              </p:par>
                            </p:childTnLst>
                          </p:cTn>
                        </p:par>
                        <p:par>
                          <p:cTn id="35" fill="hold">
                            <p:stCondLst>
                              <p:cond delay="2500"/>
                            </p:stCondLst>
                            <p:childTnLst>
                              <p:par>
                                <p:cTn id="36" presetID="18" presetClass="entr" presetSubtype="6" fill="hold" nodeType="afterEffect">
                                  <p:stCondLst>
                                    <p:cond delay="0"/>
                                  </p:stCondLst>
                                  <p:childTnLst>
                                    <p:set>
                                      <p:cBhvr>
                                        <p:cTn id="37" dur="1" fill="hold">
                                          <p:stCondLst>
                                            <p:cond delay="0"/>
                                          </p:stCondLst>
                                        </p:cTn>
                                        <p:tgtEl>
                                          <p:spTgt spid="56"/>
                                        </p:tgtEl>
                                        <p:attrNameLst>
                                          <p:attrName>style.visibility</p:attrName>
                                        </p:attrNameLst>
                                      </p:cBhvr>
                                      <p:to>
                                        <p:strVal val="visible"/>
                                      </p:to>
                                    </p:set>
                                    <p:animEffect transition="in" filter="strips(downRight)">
                                      <p:cBhvr>
                                        <p:cTn id="38" dur="500"/>
                                        <p:tgtEl>
                                          <p:spTgt spid="56"/>
                                        </p:tgtEl>
                                      </p:cBhvr>
                                    </p:animEffect>
                                  </p:childTnLst>
                                </p:cTn>
                              </p:par>
                              <p:par>
                                <p:cTn id="39" presetID="18" presetClass="entr" presetSubtype="6" fill="hold" nodeType="withEffect">
                                  <p:stCondLst>
                                    <p:cond delay="0"/>
                                  </p:stCondLst>
                                  <p:childTnLst>
                                    <p:set>
                                      <p:cBhvr>
                                        <p:cTn id="40" dur="1" fill="hold">
                                          <p:stCondLst>
                                            <p:cond delay="0"/>
                                          </p:stCondLst>
                                        </p:cTn>
                                        <p:tgtEl>
                                          <p:spTgt spid="59"/>
                                        </p:tgtEl>
                                        <p:attrNameLst>
                                          <p:attrName>style.visibility</p:attrName>
                                        </p:attrNameLst>
                                      </p:cBhvr>
                                      <p:to>
                                        <p:strVal val="visible"/>
                                      </p:to>
                                    </p:set>
                                    <p:animEffect transition="in" filter="strips(downRight)">
                                      <p:cBhvr>
                                        <p:cTn id="41" dur="500"/>
                                        <p:tgtEl>
                                          <p:spTgt spid="59"/>
                                        </p:tgtEl>
                                      </p:cBhvr>
                                    </p:animEffect>
                                  </p:childTnLst>
                                </p:cTn>
                              </p:par>
                              <p:par>
                                <p:cTn id="42" presetID="18" presetClass="entr" presetSubtype="6" fill="hold" nodeType="withEffect">
                                  <p:stCondLst>
                                    <p:cond delay="0"/>
                                  </p:stCondLst>
                                  <p:childTnLst>
                                    <p:set>
                                      <p:cBhvr>
                                        <p:cTn id="43" dur="1" fill="hold">
                                          <p:stCondLst>
                                            <p:cond delay="0"/>
                                          </p:stCondLst>
                                        </p:cTn>
                                        <p:tgtEl>
                                          <p:spTgt spid="62"/>
                                        </p:tgtEl>
                                        <p:attrNameLst>
                                          <p:attrName>style.visibility</p:attrName>
                                        </p:attrNameLst>
                                      </p:cBhvr>
                                      <p:to>
                                        <p:strVal val="visible"/>
                                      </p:to>
                                    </p:set>
                                    <p:animEffect transition="in" filter="strips(downRight)">
                                      <p:cBhvr>
                                        <p:cTn id="44"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39" grpId="0"/>
      <p:bldP spid="4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251520" y="339502"/>
            <a:ext cx="2106234" cy="400110"/>
          </a:xfrm>
          <a:prstGeom prst="rect">
            <a:avLst/>
          </a:prstGeom>
        </p:spPr>
        <p:txBody>
          <a:bodyPr wrap="square">
            <a:spAutoFit/>
          </a:bodyPr>
          <a:lstStyle/>
          <a:p>
            <a:pPr>
              <a:lnSpc>
                <a:spcPct val="100000"/>
              </a:lnSpc>
            </a:pPr>
            <a:r>
              <a:rPr lang="zh-CN" altLang="en-US" sz="2000" dirty="0">
                <a:latin typeface="+mn-ea"/>
                <a:cs typeface="+mn-ea"/>
                <a:sym typeface="+mn-lt"/>
              </a:rPr>
              <a:t>三、标题内容</a:t>
            </a:r>
            <a:endParaRPr lang="zh-CN" altLang="en-US" sz="2000" dirty="0">
              <a:latin typeface="+mn-ea"/>
              <a:cs typeface="+mn-ea"/>
              <a:sym typeface="+mn-lt"/>
            </a:endParaRPr>
          </a:p>
        </p:txBody>
      </p:sp>
      <p:grpSp>
        <p:nvGrpSpPr>
          <p:cNvPr id="3" name="组合 2"/>
          <p:cNvGrpSpPr/>
          <p:nvPr/>
        </p:nvGrpSpPr>
        <p:grpSpPr>
          <a:xfrm>
            <a:off x="1187595" y="1762376"/>
            <a:ext cx="623300" cy="623300"/>
            <a:chOff x="1368781" y="1762376"/>
            <a:chExt cx="623300" cy="623300"/>
          </a:xfrm>
        </p:grpSpPr>
        <p:sp>
          <p:nvSpPr>
            <p:cNvPr id="4" name="Teardrop 15"/>
            <p:cNvSpPr/>
            <p:nvPr/>
          </p:nvSpPr>
          <p:spPr>
            <a:xfrm rot="8100000">
              <a:off x="1368781" y="1762376"/>
              <a:ext cx="623300" cy="623300"/>
            </a:xfrm>
            <a:prstGeom prst="teardrop">
              <a:avLst/>
            </a:prstGeom>
            <a:solidFill>
              <a:schemeClr val="accent1"/>
            </a:solidFill>
            <a:ln w="12700" cap="flat" cmpd="sng">
              <a:noFill/>
              <a:bevel/>
            </a:ln>
          </p:spPr>
          <p:txBody>
            <a:bodyPr anchor="ctr"/>
            <a:lstStyle/>
            <a:p>
              <a:pPr defTabSz="685165"/>
              <a:endParaRPr lang="en-US" sz="1350" dirty="0">
                <a:solidFill>
                  <a:srgbClr val="FFFFFF"/>
                </a:solidFill>
                <a:latin typeface="Arial" panose="020B0604020202020204"/>
                <a:ea typeface="微软雅黑" panose="020B0503020204020204" pitchFamily="34" charset="-122"/>
              </a:endParaRPr>
            </a:p>
          </p:txBody>
        </p:sp>
        <p:grpSp>
          <p:nvGrpSpPr>
            <p:cNvPr id="5" name="组合 4"/>
            <p:cNvGrpSpPr/>
            <p:nvPr/>
          </p:nvGrpSpPr>
          <p:grpSpPr>
            <a:xfrm>
              <a:off x="1546087" y="1980631"/>
              <a:ext cx="268689" cy="276860"/>
              <a:chOff x="7370763" y="4009201"/>
              <a:chExt cx="488950" cy="488950"/>
            </a:xfrm>
            <a:solidFill>
              <a:schemeClr val="bg1"/>
            </a:solidFill>
          </p:grpSpPr>
          <p:sp>
            <p:nvSpPr>
              <p:cNvPr id="7" name="AutoShape 18"/>
              <p:cNvSpPr/>
              <p:nvPr/>
            </p:nvSpPr>
            <p:spPr bwMode="auto">
              <a:xfrm>
                <a:off x="7370763" y="4009201"/>
                <a:ext cx="488950" cy="48895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19799"/>
                    </a:moveTo>
                    <a:cubicBezTo>
                      <a:pt x="20249" y="20048"/>
                      <a:pt x="20048" y="20249"/>
                      <a:pt x="19799" y="20249"/>
                    </a:cubicBezTo>
                    <a:lnTo>
                      <a:pt x="1800" y="20249"/>
                    </a:lnTo>
                    <a:cubicBezTo>
                      <a:pt x="1551" y="20249"/>
                      <a:pt x="1349" y="20048"/>
                      <a:pt x="1349" y="19799"/>
                    </a:cubicBezTo>
                    <a:lnTo>
                      <a:pt x="1349" y="3824"/>
                    </a:lnTo>
                    <a:cubicBezTo>
                      <a:pt x="1349" y="3576"/>
                      <a:pt x="1551" y="3375"/>
                      <a:pt x="1800" y="3375"/>
                    </a:cubicBezTo>
                    <a:lnTo>
                      <a:pt x="4724" y="3375"/>
                    </a:lnTo>
                    <a:lnTo>
                      <a:pt x="4724" y="4725"/>
                    </a:lnTo>
                    <a:cubicBezTo>
                      <a:pt x="4724" y="5098"/>
                      <a:pt x="5027" y="5400"/>
                      <a:pt x="5399" y="5400"/>
                    </a:cubicBezTo>
                    <a:cubicBezTo>
                      <a:pt x="5772" y="5400"/>
                      <a:pt x="6074" y="5098"/>
                      <a:pt x="6074" y="4725"/>
                    </a:cubicBezTo>
                    <a:lnTo>
                      <a:pt x="6074" y="3375"/>
                    </a:lnTo>
                    <a:lnTo>
                      <a:pt x="10124" y="3375"/>
                    </a:lnTo>
                    <a:lnTo>
                      <a:pt x="10124" y="4725"/>
                    </a:lnTo>
                    <a:cubicBezTo>
                      <a:pt x="10124" y="5098"/>
                      <a:pt x="10427" y="5400"/>
                      <a:pt x="10800" y="5400"/>
                    </a:cubicBezTo>
                    <a:cubicBezTo>
                      <a:pt x="11172" y="5400"/>
                      <a:pt x="11474" y="5098"/>
                      <a:pt x="11474" y="4725"/>
                    </a:cubicBezTo>
                    <a:lnTo>
                      <a:pt x="11474" y="3375"/>
                    </a:lnTo>
                    <a:lnTo>
                      <a:pt x="15524" y="3375"/>
                    </a:lnTo>
                    <a:lnTo>
                      <a:pt x="15524" y="4725"/>
                    </a:lnTo>
                    <a:cubicBezTo>
                      <a:pt x="15524" y="5098"/>
                      <a:pt x="15827" y="5400"/>
                      <a:pt x="16199" y="5400"/>
                    </a:cubicBezTo>
                    <a:cubicBezTo>
                      <a:pt x="16572" y="5400"/>
                      <a:pt x="16874" y="5098"/>
                      <a:pt x="16874" y="4725"/>
                    </a:cubicBezTo>
                    <a:lnTo>
                      <a:pt x="16874" y="3375"/>
                    </a:lnTo>
                    <a:lnTo>
                      <a:pt x="19799" y="3375"/>
                    </a:lnTo>
                    <a:cubicBezTo>
                      <a:pt x="20048" y="3375"/>
                      <a:pt x="20249" y="3576"/>
                      <a:pt x="20249" y="3824"/>
                    </a:cubicBezTo>
                    <a:cubicBezTo>
                      <a:pt x="20249" y="3824"/>
                      <a:pt x="20249" y="19799"/>
                      <a:pt x="20249" y="19799"/>
                    </a:cubicBezTo>
                    <a:close/>
                    <a:moveTo>
                      <a:pt x="19799" y="2025"/>
                    </a:moveTo>
                    <a:lnTo>
                      <a:pt x="16874" y="2025"/>
                    </a:lnTo>
                    <a:lnTo>
                      <a:pt x="16874" y="675"/>
                    </a:lnTo>
                    <a:cubicBezTo>
                      <a:pt x="16874" y="301"/>
                      <a:pt x="16572" y="0"/>
                      <a:pt x="16199" y="0"/>
                    </a:cubicBezTo>
                    <a:cubicBezTo>
                      <a:pt x="15827" y="0"/>
                      <a:pt x="15524" y="301"/>
                      <a:pt x="15524" y="675"/>
                    </a:cubicBezTo>
                    <a:lnTo>
                      <a:pt x="15524" y="2025"/>
                    </a:lnTo>
                    <a:lnTo>
                      <a:pt x="11474" y="2025"/>
                    </a:lnTo>
                    <a:lnTo>
                      <a:pt x="11474" y="675"/>
                    </a:lnTo>
                    <a:cubicBezTo>
                      <a:pt x="11474" y="301"/>
                      <a:pt x="11172" y="0"/>
                      <a:pt x="10800" y="0"/>
                    </a:cubicBezTo>
                    <a:cubicBezTo>
                      <a:pt x="10427" y="0"/>
                      <a:pt x="10124" y="301"/>
                      <a:pt x="10124" y="675"/>
                    </a:cubicBezTo>
                    <a:lnTo>
                      <a:pt x="10124" y="2025"/>
                    </a:lnTo>
                    <a:lnTo>
                      <a:pt x="6074" y="2025"/>
                    </a:lnTo>
                    <a:lnTo>
                      <a:pt x="6074" y="675"/>
                    </a:lnTo>
                    <a:cubicBezTo>
                      <a:pt x="6074" y="301"/>
                      <a:pt x="5772" y="0"/>
                      <a:pt x="5399" y="0"/>
                    </a:cubicBezTo>
                    <a:cubicBezTo>
                      <a:pt x="5027" y="0"/>
                      <a:pt x="4724" y="301"/>
                      <a:pt x="4724" y="675"/>
                    </a:cubicBezTo>
                    <a:lnTo>
                      <a:pt x="4724" y="2025"/>
                    </a:lnTo>
                    <a:lnTo>
                      <a:pt x="1800" y="2025"/>
                    </a:lnTo>
                    <a:cubicBezTo>
                      <a:pt x="805" y="2025"/>
                      <a:pt x="0" y="2830"/>
                      <a:pt x="0" y="3824"/>
                    </a:cubicBezTo>
                    <a:lnTo>
                      <a:pt x="0" y="19799"/>
                    </a:lnTo>
                    <a:cubicBezTo>
                      <a:pt x="0" y="20793"/>
                      <a:pt x="805" y="21599"/>
                      <a:pt x="1800" y="21599"/>
                    </a:cubicBezTo>
                    <a:lnTo>
                      <a:pt x="19799" y="21599"/>
                    </a:lnTo>
                    <a:cubicBezTo>
                      <a:pt x="20794" y="21599"/>
                      <a:pt x="21600" y="20793"/>
                      <a:pt x="21600" y="19799"/>
                    </a:cubicBezTo>
                    <a:lnTo>
                      <a:pt x="21600" y="3824"/>
                    </a:lnTo>
                    <a:cubicBezTo>
                      <a:pt x="21600" y="2830"/>
                      <a:pt x="20794" y="2025"/>
                      <a:pt x="19799" y="2025"/>
                    </a:cubicBezTo>
                  </a:path>
                </a:pathLst>
              </a:custGeom>
              <a:grpFill/>
              <a:ln>
                <a:noFill/>
              </a:ln>
              <a:effectLst/>
            </p:spPr>
            <p:txBody>
              <a:bodyPr lIns="38088" tIns="38088" rIns="38088" bIns="38088" anchor="ctr"/>
              <a:lstStyle/>
              <a:p>
                <a:pPr defTabSz="456565">
                  <a:defRPr/>
                </a:pPr>
                <a:endParaRPr lang="en-US" sz="3000">
                  <a:solidFill>
                    <a:srgbClr val="FFFFFF"/>
                  </a:solidFill>
                  <a:effectLst>
                    <a:outerShdw blurRad="38100" dist="38100" dir="2700000" algn="tl">
                      <a:srgbClr val="000000"/>
                    </a:outerShdw>
                  </a:effectLst>
                  <a:latin typeface="Calibri" panose="020F0502020204030204"/>
                  <a:ea typeface="汉鼎简行书" panose="02010609000101010101" pitchFamily="49" charset="-122"/>
                </a:endParaRPr>
              </a:p>
            </p:txBody>
          </p:sp>
          <p:sp>
            <p:nvSpPr>
              <p:cNvPr id="8" name="AutoShape 19"/>
              <p:cNvSpPr/>
              <p:nvPr/>
            </p:nvSpPr>
            <p:spPr bwMode="auto">
              <a:xfrm>
                <a:off x="7478713" y="4193351"/>
                <a:ext cx="60325" cy="476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599"/>
                    </a:moveTo>
                    <a:lnTo>
                      <a:pt x="21600" y="21599"/>
                    </a:lnTo>
                    <a:lnTo>
                      <a:pt x="21600" y="0"/>
                    </a:lnTo>
                    <a:lnTo>
                      <a:pt x="0" y="0"/>
                    </a:lnTo>
                    <a:cubicBezTo>
                      <a:pt x="0" y="0"/>
                      <a:pt x="0" y="21599"/>
                      <a:pt x="0" y="21599"/>
                    </a:cubicBezTo>
                    <a:close/>
                  </a:path>
                </a:pathLst>
              </a:custGeom>
              <a:grpFill/>
              <a:ln>
                <a:noFill/>
              </a:ln>
              <a:effectLst/>
            </p:spPr>
            <p:txBody>
              <a:bodyPr lIns="38088" tIns="38088" rIns="38088" bIns="38088" anchor="ctr"/>
              <a:lstStyle/>
              <a:p>
                <a:pPr defTabSz="456565">
                  <a:defRPr/>
                </a:pPr>
                <a:endParaRPr lang="en-US" sz="3000">
                  <a:solidFill>
                    <a:srgbClr val="FFFFFF"/>
                  </a:solidFill>
                  <a:effectLst>
                    <a:outerShdw blurRad="38100" dist="38100" dir="2700000" algn="tl">
                      <a:srgbClr val="000000"/>
                    </a:outerShdw>
                  </a:effectLst>
                  <a:latin typeface="Calibri" panose="020F0502020204030204"/>
                  <a:ea typeface="汉鼎简行书" panose="02010609000101010101" pitchFamily="49" charset="-122"/>
                </a:endParaRPr>
              </a:p>
            </p:txBody>
          </p:sp>
          <p:sp>
            <p:nvSpPr>
              <p:cNvPr id="9" name="AutoShape 20"/>
              <p:cNvSpPr/>
              <p:nvPr/>
            </p:nvSpPr>
            <p:spPr bwMode="auto">
              <a:xfrm>
                <a:off x="7478713" y="4269551"/>
                <a:ext cx="60325" cy="476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599"/>
                    </a:moveTo>
                    <a:lnTo>
                      <a:pt x="21600" y="21599"/>
                    </a:lnTo>
                    <a:lnTo>
                      <a:pt x="21600" y="0"/>
                    </a:lnTo>
                    <a:lnTo>
                      <a:pt x="0" y="0"/>
                    </a:lnTo>
                    <a:cubicBezTo>
                      <a:pt x="0" y="0"/>
                      <a:pt x="0" y="21599"/>
                      <a:pt x="0" y="21599"/>
                    </a:cubicBezTo>
                    <a:close/>
                  </a:path>
                </a:pathLst>
              </a:custGeom>
              <a:grpFill/>
              <a:ln>
                <a:noFill/>
              </a:ln>
              <a:effectLst/>
            </p:spPr>
            <p:txBody>
              <a:bodyPr lIns="38088" tIns="38088" rIns="38088" bIns="38088" anchor="ctr"/>
              <a:lstStyle/>
              <a:p>
                <a:pPr defTabSz="456565">
                  <a:defRPr/>
                </a:pPr>
                <a:endParaRPr lang="en-US" sz="3000">
                  <a:solidFill>
                    <a:srgbClr val="FFFFFF"/>
                  </a:solidFill>
                  <a:effectLst>
                    <a:outerShdw blurRad="38100" dist="38100" dir="2700000" algn="tl">
                      <a:srgbClr val="000000"/>
                    </a:outerShdw>
                  </a:effectLst>
                  <a:latin typeface="Calibri" panose="020F0502020204030204"/>
                  <a:ea typeface="汉鼎简行书" panose="02010609000101010101" pitchFamily="49" charset="-122"/>
                </a:endParaRPr>
              </a:p>
            </p:txBody>
          </p:sp>
          <p:sp>
            <p:nvSpPr>
              <p:cNvPr id="10" name="AutoShape 21"/>
              <p:cNvSpPr/>
              <p:nvPr/>
            </p:nvSpPr>
            <p:spPr bwMode="auto">
              <a:xfrm>
                <a:off x="7478713" y="4345751"/>
                <a:ext cx="60325" cy="476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599"/>
                    </a:moveTo>
                    <a:lnTo>
                      <a:pt x="21600" y="21599"/>
                    </a:lnTo>
                    <a:lnTo>
                      <a:pt x="21600" y="0"/>
                    </a:lnTo>
                    <a:lnTo>
                      <a:pt x="0" y="0"/>
                    </a:lnTo>
                    <a:cubicBezTo>
                      <a:pt x="0" y="0"/>
                      <a:pt x="0" y="21599"/>
                      <a:pt x="0" y="21599"/>
                    </a:cubicBezTo>
                    <a:close/>
                  </a:path>
                </a:pathLst>
              </a:custGeom>
              <a:grpFill/>
              <a:ln>
                <a:noFill/>
              </a:ln>
              <a:effectLst/>
            </p:spPr>
            <p:txBody>
              <a:bodyPr lIns="38088" tIns="38088" rIns="38088" bIns="38088" anchor="ctr"/>
              <a:lstStyle/>
              <a:p>
                <a:pPr defTabSz="456565">
                  <a:defRPr/>
                </a:pPr>
                <a:endParaRPr lang="en-US" sz="3000">
                  <a:solidFill>
                    <a:srgbClr val="FFFFFF"/>
                  </a:solidFill>
                  <a:effectLst>
                    <a:outerShdw blurRad="38100" dist="38100" dir="2700000" algn="tl">
                      <a:srgbClr val="000000"/>
                    </a:outerShdw>
                  </a:effectLst>
                  <a:latin typeface="Calibri" panose="020F0502020204030204"/>
                  <a:ea typeface="汉鼎简行书" panose="02010609000101010101" pitchFamily="49" charset="-122"/>
                </a:endParaRPr>
              </a:p>
            </p:txBody>
          </p:sp>
          <p:sp>
            <p:nvSpPr>
              <p:cNvPr id="11" name="AutoShape 22"/>
              <p:cNvSpPr/>
              <p:nvPr/>
            </p:nvSpPr>
            <p:spPr bwMode="auto">
              <a:xfrm>
                <a:off x="7585075" y="4345751"/>
                <a:ext cx="60325" cy="476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599"/>
                    </a:moveTo>
                    <a:lnTo>
                      <a:pt x="21600" y="21599"/>
                    </a:lnTo>
                    <a:lnTo>
                      <a:pt x="21600" y="0"/>
                    </a:lnTo>
                    <a:lnTo>
                      <a:pt x="0" y="0"/>
                    </a:lnTo>
                    <a:cubicBezTo>
                      <a:pt x="0" y="0"/>
                      <a:pt x="0" y="21599"/>
                      <a:pt x="0" y="21599"/>
                    </a:cubicBezTo>
                    <a:close/>
                  </a:path>
                </a:pathLst>
              </a:custGeom>
              <a:grpFill/>
              <a:ln>
                <a:noFill/>
              </a:ln>
              <a:effectLst/>
            </p:spPr>
            <p:txBody>
              <a:bodyPr lIns="38088" tIns="38088" rIns="38088" bIns="38088" anchor="ctr"/>
              <a:lstStyle/>
              <a:p>
                <a:pPr defTabSz="456565">
                  <a:defRPr/>
                </a:pPr>
                <a:endParaRPr lang="en-US" sz="3000">
                  <a:solidFill>
                    <a:srgbClr val="FFFFFF"/>
                  </a:solidFill>
                  <a:effectLst>
                    <a:outerShdw blurRad="38100" dist="38100" dir="2700000" algn="tl">
                      <a:srgbClr val="000000"/>
                    </a:outerShdw>
                  </a:effectLst>
                  <a:latin typeface="Calibri" panose="020F0502020204030204"/>
                  <a:ea typeface="汉鼎简行书" panose="02010609000101010101" pitchFamily="49" charset="-122"/>
                </a:endParaRPr>
              </a:p>
            </p:txBody>
          </p:sp>
          <p:sp>
            <p:nvSpPr>
              <p:cNvPr id="12" name="AutoShape 23"/>
              <p:cNvSpPr/>
              <p:nvPr/>
            </p:nvSpPr>
            <p:spPr bwMode="auto">
              <a:xfrm>
                <a:off x="7585075" y="4269551"/>
                <a:ext cx="60325" cy="476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599"/>
                    </a:moveTo>
                    <a:lnTo>
                      <a:pt x="21600" y="21599"/>
                    </a:lnTo>
                    <a:lnTo>
                      <a:pt x="21600" y="0"/>
                    </a:lnTo>
                    <a:lnTo>
                      <a:pt x="0" y="0"/>
                    </a:lnTo>
                    <a:cubicBezTo>
                      <a:pt x="0" y="0"/>
                      <a:pt x="0" y="21599"/>
                      <a:pt x="0" y="21599"/>
                    </a:cubicBezTo>
                    <a:close/>
                  </a:path>
                </a:pathLst>
              </a:custGeom>
              <a:grpFill/>
              <a:ln>
                <a:noFill/>
              </a:ln>
              <a:effectLst/>
            </p:spPr>
            <p:txBody>
              <a:bodyPr lIns="38088" tIns="38088" rIns="38088" bIns="38088" anchor="ctr"/>
              <a:lstStyle/>
              <a:p>
                <a:pPr defTabSz="456565">
                  <a:defRPr/>
                </a:pPr>
                <a:endParaRPr lang="en-US" sz="3000">
                  <a:solidFill>
                    <a:srgbClr val="FFFFFF"/>
                  </a:solidFill>
                  <a:effectLst>
                    <a:outerShdw blurRad="38100" dist="38100" dir="2700000" algn="tl">
                      <a:srgbClr val="000000"/>
                    </a:outerShdw>
                  </a:effectLst>
                  <a:latin typeface="Calibri" panose="020F0502020204030204"/>
                  <a:ea typeface="汉鼎简行书" panose="02010609000101010101" pitchFamily="49" charset="-122"/>
                </a:endParaRPr>
              </a:p>
            </p:txBody>
          </p:sp>
          <p:sp>
            <p:nvSpPr>
              <p:cNvPr id="13" name="AutoShape 24"/>
              <p:cNvSpPr/>
              <p:nvPr/>
            </p:nvSpPr>
            <p:spPr bwMode="auto">
              <a:xfrm>
                <a:off x="7585075" y="4193351"/>
                <a:ext cx="60325" cy="476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599"/>
                    </a:moveTo>
                    <a:lnTo>
                      <a:pt x="21600" y="21599"/>
                    </a:lnTo>
                    <a:lnTo>
                      <a:pt x="21600" y="0"/>
                    </a:lnTo>
                    <a:lnTo>
                      <a:pt x="0" y="0"/>
                    </a:lnTo>
                    <a:cubicBezTo>
                      <a:pt x="0" y="0"/>
                      <a:pt x="0" y="21599"/>
                      <a:pt x="0" y="21599"/>
                    </a:cubicBezTo>
                    <a:close/>
                  </a:path>
                </a:pathLst>
              </a:custGeom>
              <a:grpFill/>
              <a:ln>
                <a:noFill/>
              </a:ln>
              <a:effectLst/>
            </p:spPr>
            <p:txBody>
              <a:bodyPr lIns="38088" tIns="38088" rIns="38088" bIns="38088" anchor="ctr"/>
              <a:lstStyle/>
              <a:p>
                <a:pPr defTabSz="456565">
                  <a:defRPr/>
                </a:pPr>
                <a:endParaRPr lang="en-US" sz="3000">
                  <a:solidFill>
                    <a:srgbClr val="FFFFFF"/>
                  </a:solidFill>
                  <a:effectLst>
                    <a:outerShdw blurRad="38100" dist="38100" dir="2700000" algn="tl">
                      <a:srgbClr val="000000"/>
                    </a:outerShdw>
                  </a:effectLst>
                  <a:latin typeface="Calibri" panose="020F0502020204030204"/>
                  <a:ea typeface="汉鼎简行书" panose="02010609000101010101" pitchFamily="49" charset="-122"/>
                </a:endParaRPr>
              </a:p>
            </p:txBody>
          </p:sp>
          <p:sp>
            <p:nvSpPr>
              <p:cNvPr id="14" name="AutoShape 25"/>
              <p:cNvSpPr/>
              <p:nvPr/>
            </p:nvSpPr>
            <p:spPr bwMode="auto">
              <a:xfrm>
                <a:off x="7691438" y="4345751"/>
                <a:ext cx="61912" cy="476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599"/>
                    </a:moveTo>
                    <a:lnTo>
                      <a:pt x="21600" y="21599"/>
                    </a:lnTo>
                    <a:lnTo>
                      <a:pt x="21600" y="0"/>
                    </a:lnTo>
                    <a:lnTo>
                      <a:pt x="0" y="0"/>
                    </a:lnTo>
                    <a:cubicBezTo>
                      <a:pt x="0" y="0"/>
                      <a:pt x="0" y="21599"/>
                      <a:pt x="0" y="21599"/>
                    </a:cubicBezTo>
                    <a:close/>
                  </a:path>
                </a:pathLst>
              </a:custGeom>
              <a:grpFill/>
              <a:ln>
                <a:noFill/>
              </a:ln>
              <a:effectLst/>
            </p:spPr>
            <p:txBody>
              <a:bodyPr lIns="38088" tIns="38088" rIns="38088" bIns="38088" anchor="ctr"/>
              <a:lstStyle/>
              <a:p>
                <a:pPr defTabSz="456565">
                  <a:defRPr/>
                </a:pPr>
                <a:endParaRPr lang="en-US" sz="3000">
                  <a:solidFill>
                    <a:srgbClr val="FFFFFF"/>
                  </a:solidFill>
                  <a:effectLst>
                    <a:outerShdw blurRad="38100" dist="38100" dir="2700000" algn="tl">
                      <a:srgbClr val="000000"/>
                    </a:outerShdw>
                  </a:effectLst>
                  <a:latin typeface="Calibri" panose="020F0502020204030204"/>
                  <a:ea typeface="汉鼎简行书" panose="02010609000101010101" pitchFamily="49" charset="-122"/>
                </a:endParaRPr>
              </a:p>
            </p:txBody>
          </p:sp>
          <p:sp>
            <p:nvSpPr>
              <p:cNvPr id="15" name="AutoShape 26"/>
              <p:cNvSpPr/>
              <p:nvPr/>
            </p:nvSpPr>
            <p:spPr bwMode="auto">
              <a:xfrm>
                <a:off x="7691438" y="4269551"/>
                <a:ext cx="61912" cy="476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599"/>
                    </a:moveTo>
                    <a:lnTo>
                      <a:pt x="21600" y="21599"/>
                    </a:lnTo>
                    <a:lnTo>
                      <a:pt x="21600" y="0"/>
                    </a:lnTo>
                    <a:lnTo>
                      <a:pt x="0" y="0"/>
                    </a:lnTo>
                    <a:cubicBezTo>
                      <a:pt x="0" y="0"/>
                      <a:pt x="0" y="21599"/>
                      <a:pt x="0" y="21599"/>
                    </a:cubicBezTo>
                    <a:close/>
                  </a:path>
                </a:pathLst>
              </a:custGeom>
              <a:grpFill/>
              <a:ln>
                <a:noFill/>
              </a:ln>
              <a:effectLst/>
            </p:spPr>
            <p:txBody>
              <a:bodyPr lIns="38088" tIns="38088" rIns="38088" bIns="38088" anchor="ctr"/>
              <a:lstStyle/>
              <a:p>
                <a:pPr defTabSz="456565">
                  <a:defRPr/>
                </a:pPr>
                <a:endParaRPr lang="en-US" sz="3000">
                  <a:solidFill>
                    <a:srgbClr val="FFFFFF"/>
                  </a:solidFill>
                  <a:effectLst>
                    <a:outerShdw blurRad="38100" dist="38100" dir="2700000" algn="tl">
                      <a:srgbClr val="000000"/>
                    </a:outerShdw>
                  </a:effectLst>
                  <a:latin typeface="Calibri" panose="020F0502020204030204"/>
                  <a:ea typeface="汉鼎简行书" panose="02010609000101010101" pitchFamily="49" charset="-122"/>
                </a:endParaRPr>
              </a:p>
            </p:txBody>
          </p:sp>
          <p:sp>
            <p:nvSpPr>
              <p:cNvPr id="16" name="AutoShape 27"/>
              <p:cNvSpPr/>
              <p:nvPr/>
            </p:nvSpPr>
            <p:spPr bwMode="auto">
              <a:xfrm>
                <a:off x="7691438" y="4193351"/>
                <a:ext cx="61912" cy="476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599"/>
                    </a:moveTo>
                    <a:lnTo>
                      <a:pt x="21600" y="21599"/>
                    </a:lnTo>
                    <a:lnTo>
                      <a:pt x="21600" y="0"/>
                    </a:lnTo>
                    <a:lnTo>
                      <a:pt x="0" y="0"/>
                    </a:lnTo>
                    <a:cubicBezTo>
                      <a:pt x="0" y="0"/>
                      <a:pt x="0" y="21599"/>
                      <a:pt x="0" y="21599"/>
                    </a:cubicBezTo>
                    <a:close/>
                  </a:path>
                </a:pathLst>
              </a:custGeom>
              <a:grpFill/>
              <a:ln>
                <a:noFill/>
              </a:ln>
              <a:effectLst/>
            </p:spPr>
            <p:txBody>
              <a:bodyPr lIns="38088" tIns="38088" rIns="38088" bIns="38088" anchor="ctr"/>
              <a:lstStyle/>
              <a:p>
                <a:pPr defTabSz="456565">
                  <a:defRPr/>
                </a:pPr>
                <a:endParaRPr lang="en-US" sz="3000">
                  <a:solidFill>
                    <a:srgbClr val="FFFFFF"/>
                  </a:solidFill>
                  <a:effectLst>
                    <a:outerShdw blurRad="38100" dist="38100" dir="2700000" algn="tl">
                      <a:srgbClr val="000000"/>
                    </a:outerShdw>
                  </a:effectLst>
                  <a:latin typeface="Calibri" panose="020F0502020204030204"/>
                  <a:ea typeface="汉鼎简行书" panose="02010609000101010101" pitchFamily="49" charset="-122"/>
                </a:endParaRPr>
              </a:p>
            </p:txBody>
          </p:sp>
        </p:grpSp>
      </p:grpSp>
      <p:grpSp>
        <p:nvGrpSpPr>
          <p:cNvPr id="17" name="组合 16"/>
          <p:cNvGrpSpPr/>
          <p:nvPr/>
        </p:nvGrpSpPr>
        <p:grpSpPr>
          <a:xfrm>
            <a:off x="5291293" y="1762376"/>
            <a:ext cx="623300" cy="623300"/>
            <a:chOff x="5219265" y="1762376"/>
            <a:chExt cx="623300" cy="623300"/>
          </a:xfrm>
        </p:grpSpPr>
        <p:sp>
          <p:nvSpPr>
            <p:cNvPr id="18" name="Teardrop 18"/>
            <p:cNvSpPr/>
            <p:nvPr/>
          </p:nvSpPr>
          <p:spPr>
            <a:xfrm rot="8100000">
              <a:off x="5219265" y="1762376"/>
              <a:ext cx="623300" cy="623300"/>
            </a:xfrm>
            <a:prstGeom prst="teardrop">
              <a:avLst/>
            </a:prstGeom>
            <a:solidFill>
              <a:schemeClr val="accent3"/>
            </a:solidFill>
            <a:ln w="12700" cap="flat" cmpd="sng">
              <a:noFill/>
              <a:bevel/>
            </a:ln>
          </p:spPr>
          <p:txBody>
            <a:bodyPr anchor="ctr"/>
            <a:lstStyle/>
            <a:p>
              <a:pPr defTabSz="685165"/>
              <a:endParaRPr lang="en-US" sz="1350" dirty="0">
                <a:solidFill>
                  <a:srgbClr val="FFFFFF"/>
                </a:solidFill>
                <a:latin typeface="Arial" panose="020B0604020202020204"/>
                <a:ea typeface="微软雅黑" panose="020B0503020204020204" pitchFamily="34" charset="-122"/>
              </a:endParaRPr>
            </a:p>
          </p:txBody>
        </p:sp>
        <p:sp>
          <p:nvSpPr>
            <p:cNvPr id="19" name="Freeform 62"/>
            <p:cNvSpPr>
              <a:spLocks noEditPoints="1"/>
            </p:cNvSpPr>
            <p:nvPr/>
          </p:nvSpPr>
          <p:spPr bwMode="auto">
            <a:xfrm rot="10800000" flipV="1">
              <a:off x="5375239" y="1949535"/>
              <a:ext cx="311355" cy="309068"/>
            </a:xfrm>
            <a:custGeom>
              <a:avLst/>
              <a:gdLst>
                <a:gd name="T0" fmla="*/ 150 w 181"/>
                <a:gd name="T1" fmla="*/ 2 h 181"/>
                <a:gd name="T2" fmla="*/ 157 w 181"/>
                <a:gd name="T3" fmla="*/ 4 h 181"/>
                <a:gd name="T4" fmla="*/ 161 w 181"/>
                <a:gd name="T5" fmla="*/ 20 h 181"/>
                <a:gd name="T6" fmla="*/ 177 w 181"/>
                <a:gd name="T7" fmla="*/ 24 h 181"/>
                <a:gd name="T8" fmla="*/ 179 w 181"/>
                <a:gd name="T9" fmla="*/ 25 h 181"/>
                <a:gd name="T10" fmla="*/ 156 w 181"/>
                <a:gd name="T11" fmla="*/ 54 h 181"/>
                <a:gd name="T12" fmla="*/ 139 w 181"/>
                <a:gd name="T13" fmla="*/ 52 h 181"/>
                <a:gd name="T14" fmla="*/ 144 w 181"/>
                <a:gd name="T15" fmla="*/ 92 h 181"/>
                <a:gd name="T16" fmla="*/ 127 w 181"/>
                <a:gd name="T17" fmla="*/ 131 h 181"/>
                <a:gd name="T18" fmla="*/ 50 w 181"/>
                <a:gd name="T19" fmla="*/ 131 h 181"/>
                <a:gd name="T20" fmla="*/ 50 w 181"/>
                <a:gd name="T21" fmla="*/ 53 h 181"/>
                <a:gd name="T22" fmla="*/ 122 w 181"/>
                <a:gd name="T23" fmla="*/ 48 h 181"/>
                <a:gd name="T24" fmla="*/ 126 w 181"/>
                <a:gd name="T25" fmla="*/ 29 h 181"/>
                <a:gd name="T26" fmla="*/ 160 w 181"/>
                <a:gd name="T27" fmla="*/ 70 h 181"/>
                <a:gd name="T28" fmla="*/ 163 w 181"/>
                <a:gd name="T29" fmla="*/ 81 h 181"/>
                <a:gd name="T30" fmla="*/ 141 w 181"/>
                <a:gd name="T31" fmla="*/ 145 h 181"/>
                <a:gd name="T32" fmla="*/ 36 w 181"/>
                <a:gd name="T33" fmla="*/ 145 h 181"/>
                <a:gd name="T34" fmla="*/ 36 w 181"/>
                <a:gd name="T35" fmla="*/ 39 h 181"/>
                <a:gd name="T36" fmla="*/ 100 w 181"/>
                <a:gd name="T37" fmla="*/ 18 h 181"/>
                <a:gd name="T38" fmla="*/ 119 w 181"/>
                <a:gd name="T39" fmla="*/ 16 h 181"/>
                <a:gd name="T40" fmla="*/ 102 w 181"/>
                <a:gd name="T41" fmla="*/ 4 h 181"/>
                <a:gd name="T42" fmla="*/ 26 w 181"/>
                <a:gd name="T43" fmla="*/ 29 h 181"/>
                <a:gd name="T44" fmla="*/ 26 w 181"/>
                <a:gd name="T45" fmla="*/ 155 h 181"/>
                <a:gd name="T46" fmla="*/ 151 w 181"/>
                <a:gd name="T47" fmla="*/ 155 h 181"/>
                <a:gd name="T48" fmla="*/ 177 w 181"/>
                <a:gd name="T49" fmla="*/ 79 h 181"/>
                <a:gd name="T50" fmla="*/ 165 w 181"/>
                <a:gd name="T51" fmla="*/ 62 h 181"/>
                <a:gd name="T52" fmla="*/ 89 w 181"/>
                <a:gd name="T53" fmla="*/ 67 h 181"/>
                <a:gd name="T54" fmla="*/ 101 w 181"/>
                <a:gd name="T55" fmla="*/ 70 h 181"/>
                <a:gd name="T56" fmla="*/ 89 w 181"/>
                <a:gd name="T57" fmla="*/ 45 h 181"/>
                <a:gd name="T58" fmla="*/ 56 w 181"/>
                <a:gd name="T59" fmla="*/ 59 h 181"/>
                <a:gd name="T60" fmla="*/ 42 w 181"/>
                <a:gd name="T61" fmla="*/ 92 h 181"/>
                <a:gd name="T62" fmla="*/ 89 w 181"/>
                <a:gd name="T63" fmla="*/ 139 h 181"/>
                <a:gd name="T64" fmla="*/ 122 w 181"/>
                <a:gd name="T65" fmla="*/ 125 h 181"/>
                <a:gd name="T66" fmla="*/ 126 w 181"/>
                <a:gd name="T67" fmla="*/ 64 h 181"/>
                <a:gd name="T68" fmla="*/ 114 w 181"/>
                <a:gd name="T69" fmla="*/ 92 h 181"/>
                <a:gd name="T70" fmla="*/ 107 w 181"/>
                <a:gd name="T71" fmla="*/ 110 h 181"/>
                <a:gd name="T72" fmla="*/ 71 w 181"/>
                <a:gd name="T73" fmla="*/ 110 h 181"/>
                <a:gd name="T74" fmla="*/ 71 w 181"/>
                <a:gd name="T75" fmla="*/ 74 h 181"/>
                <a:gd name="T76" fmla="*/ 89 w 181"/>
                <a:gd name="T77" fmla="*/ 67 h 181"/>
                <a:gd name="T78" fmla="*/ 95 w 181"/>
                <a:gd name="T79" fmla="*/ 76 h 181"/>
                <a:gd name="T80" fmla="*/ 77 w 181"/>
                <a:gd name="T81" fmla="*/ 80 h 181"/>
                <a:gd name="T82" fmla="*/ 77 w 181"/>
                <a:gd name="T83" fmla="*/ 104 h 181"/>
                <a:gd name="T84" fmla="*/ 101 w 181"/>
                <a:gd name="T85" fmla="*/ 104 h 181"/>
                <a:gd name="T86" fmla="*/ 106 w 181"/>
                <a:gd name="T87" fmla="*/ 92 h 181"/>
                <a:gd name="T88" fmla="*/ 94 w 181"/>
                <a:gd name="T89" fmla="*/ 97 h 181"/>
                <a:gd name="T90" fmla="*/ 84 w 181"/>
                <a:gd name="T91" fmla="*/ 87 h 181"/>
                <a:gd name="T92" fmla="*/ 150 w 181"/>
                <a:gd name="T93" fmla="*/ 13 h 181"/>
                <a:gd name="T94" fmla="*/ 134 w 181"/>
                <a:gd name="T95" fmla="*/ 29 h 181"/>
                <a:gd name="T96" fmla="*/ 153 w 181"/>
                <a:gd name="T97" fmla="*/ 22 h 181"/>
                <a:gd name="T98" fmla="*/ 159 w 181"/>
                <a:gd name="T99" fmla="*/ 28 h 181"/>
                <a:gd name="T100" fmla="*/ 143 w 181"/>
                <a:gd name="T101" fmla="*/ 44 h 181"/>
                <a:gd name="T102" fmla="*/ 168 w 181"/>
                <a:gd name="T103" fmla="*/ 3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81" h="181">
                  <a:moveTo>
                    <a:pt x="127" y="25"/>
                  </a:moveTo>
                  <a:cubicBezTo>
                    <a:pt x="150" y="2"/>
                    <a:pt x="150" y="2"/>
                    <a:pt x="150" y="2"/>
                  </a:cubicBezTo>
                  <a:cubicBezTo>
                    <a:pt x="151" y="0"/>
                    <a:pt x="154" y="0"/>
                    <a:pt x="156" y="2"/>
                  </a:cubicBezTo>
                  <a:cubicBezTo>
                    <a:pt x="156" y="2"/>
                    <a:pt x="157" y="3"/>
                    <a:pt x="157" y="4"/>
                  </a:cubicBezTo>
                  <a:cubicBezTo>
                    <a:pt x="157" y="4"/>
                    <a:pt x="157" y="4"/>
                    <a:pt x="157" y="4"/>
                  </a:cubicBezTo>
                  <a:cubicBezTo>
                    <a:pt x="161" y="20"/>
                    <a:pt x="161" y="20"/>
                    <a:pt x="161" y="20"/>
                  </a:cubicBezTo>
                  <a:cubicBezTo>
                    <a:pt x="177" y="24"/>
                    <a:pt x="177" y="24"/>
                    <a:pt x="177" y="24"/>
                  </a:cubicBezTo>
                  <a:cubicBezTo>
                    <a:pt x="177" y="24"/>
                    <a:pt x="177" y="24"/>
                    <a:pt x="177" y="24"/>
                  </a:cubicBezTo>
                  <a:cubicBezTo>
                    <a:pt x="177" y="24"/>
                    <a:pt x="177" y="24"/>
                    <a:pt x="177" y="24"/>
                  </a:cubicBezTo>
                  <a:cubicBezTo>
                    <a:pt x="178" y="24"/>
                    <a:pt x="179" y="25"/>
                    <a:pt x="179" y="25"/>
                  </a:cubicBezTo>
                  <a:cubicBezTo>
                    <a:pt x="181" y="27"/>
                    <a:pt x="181" y="29"/>
                    <a:pt x="179" y="31"/>
                  </a:cubicBezTo>
                  <a:cubicBezTo>
                    <a:pt x="156" y="54"/>
                    <a:pt x="156" y="54"/>
                    <a:pt x="156" y="54"/>
                  </a:cubicBezTo>
                  <a:cubicBezTo>
                    <a:pt x="155" y="55"/>
                    <a:pt x="153" y="56"/>
                    <a:pt x="152" y="55"/>
                  </a:cubicBezTo>
                  <a:cubicBezTo>
                    <a:pt x="139" y="52"/>
                    <a:pt x="139" y="52"/>
                    <a:pt x="139" y="52"/>
                  </a:cubicBezTo>
                  <a:cubicBezTo>
                    <a:pt x="132" y="58"/>
                    <a:pt x="132" y="58"/>
                    <a:pt x="132" y="58"/>
                  </a:cubicBezTo>
                  <a:cubicBezTo>
                    <a:pt x="140" y="68"/>
                    <a:pt x="144" y="80"/>
                    <a:pt x="144" y="92"/>
                  </a:cubicBezTo>
                  <a:cubicBezTo>
                    <a:pt x="144" y="107"/>
                    <a:pt x="138" y="121"/>
                    <a:pt x="128" y="131"/>
                  </a:cubicBezTo>
                  <a:cubicBezTo>
                    <a:pt x="127" y="131"/>
                    <a:pt x="127" y="131"/>
                    <a:pt x="127" y="131"/>
                  </a:cubicBezTo>
                  <a:cubicBezTo>
                    <a:pt x="117" y="141"/>
                    <a:pt x="104" y="147"/>
                    <a:pt x="89" y="147"/>
                  </a:cubicBezTo>
                  <a:cubicBezTo>
                    <a:pt x="73" y="147"/>
                    <a:pt x="60" y="141"/>
                    <a:pt x="50" y="131"/>
                  </a:cubicBezTo>
                  <a:cubicBezTo>
                    <a:pt x="40" y="121"/>
                    <a:pt x="33" y="107"/>
                    <a:pt x="33" y="92"/>
                  </a:cubicBezTo>
                  <a:cubicBezTo>
                    <a:pt x="33" y="77"/>
                    <a:pt x="40" y="63"/>
                    <a:pt x="50" y="53"/>
                  </a:cubicBezTo>
                  <a:cubicBezTo>
                    <a:pt x="60" y="43"/>
                    <a:pt x="73" y="37"/>
                    <a:pt x="89" y="37"/>
                  </a:cubicBezTo>
                  <a:cubicBezTo>
                    <a:pt x="101" y="37"/>
                    <a:pt x="113" y="41"/>
                    <a:pt x="122" y="48"/>
                  </a:cubicBezTo>
                  <a:cubicBezTo>
                    <a:pt x="129" y="42"/>
                    <a:pt x="129" y="42"/>
                    <a:pt x="129" y="42"/>
                  </a:cubicBezTo>
                  <a:cubicBezTo>
                    <a:pt x="126" y="29"/>
                    <a:pt x="126" y="29"/>
                    <a:pt x="126" y="29"/>
                  </a:cubicBezTo>
                  <a:cubicBezTo>
                    <a:pt x="125" y="27"/>
                    <a:pt x="126" y="26"/>
                    <a:pt x="127" y="25"/>
                  </a:cubicBezTo>
                  <a:close/>
                  <a:moveTo>
                    <a:pt x="160" y="70"/>
                  </a:moveTo>
                  <a:cubicBezTo>
                    <a:pt x="160" y="70"/>
                    <a:pt x="160" y="70"/>
                    <a:pt x="160" y="70"/>
                  </a:cubicBezTo>
                  <a:cubicBezTo>
                    <a:pt x="161" y="74"/>
                    <a:pt x="162" y="77"/>
                    <a:pt x="163" y="81"/>
                  </a:cubicBezTo>
                  <a:cubicBezTo>
                    <a:pt x="163" y="85"/>
                    <a:pt x="163" y="88"/>
                    <a:pt x="163" y="92"/>
                  </a:cubicBezTo>
                  <a:cubicBezTo>
                    <a:pt x="163" y="113"/>
                    <a:pt x="155" y="131"/>
                    <a:pt x="141" y="145"/>
                  </a:cubicBezTo>
                  <a:cubicBezTo>
                    <a:pt x="128" y="159"/>
                    <a:pt x="109" y="167"/>
                    <a:pt x="89" y="167"/>
                  </a:cubicBezTo>
                  <a:cubicBezTo>
                    <a:pt x="68" y="167"/>
                    <a:pt x="49" y="159"/>
                    <a:pt x="36" y="145"/>
                  </a:cubicBezTo>
                  <a:cubicBezTo>
                    <a:pt x="22" y="131"/>
                    <a:pt x="14" y="113"/>
                    <a:pt x="14" y="92"/>
                  </a:cubicBezTo>
                  <a:cubicBezTo>
                    <a:pt x="14" y="72"/>
                    <a:pt x="22" y="53"/>
                    <a:pt x="36" y="39"/>
                  </a:cubicBezTo>
                  <a:cubicBezTo>
                    <a:pt x="49" y="26"/>
                    <a:pt x="68" y="17"/>
                    <a:pt x="89" y="17"/>
                  </a:cubicBezTo>
                  <a:cubicBezTo>
                    <a:pt x="92" y="17"/>
                    <a:pt x="96" y="18"/>
                    <a:pt x="100" y="18"/>
                  </a:cubicBezTo>
                  <a:cubicBezTo>
                    <a:pt x="103" y="19"/>
                    <a:pt x="107" y="20"/>
                    <a:pt x="110" y="21"/>
                  </a:cubicBezTo>
                  <a:cubicBezTo>
                    <a:pt x="114" y="22"/>
                    <a:pt x="118" y="20"/>
                    <a:pt x="119" y="16"/>
                  </a:cubicBezTo>
                  <a:cubicBezTo>
                    <a:pt x="120" y="12"/>
                    <a:pt x="118" y="8"/>
                    <a:pt x="114" y="7"/>
                  </a:cubicBezTo>
                  <a:cubicBezTo>
                    <a:pt x="110" y="6"/>
                    <a:pt x="106" y="5"/>
                    <a:pt x="102" y="4"/>
                  </a:cubicBezTo>
                  <a:cubicBezTo>
                    <a:pt x="97" y="4"/>
                    <a:pt x="93" y="3"/>
                    <a:pt x="89" y="3"/>
                  </a:cubicBezTo>
                  <a:cubicBezTo>
                    <a:pt x="64" y="3"/>
                    <a:pt x="42" y="13"/>
                    <a:pt x="26" y="29"/>
                  </a:cubicBezTo>
                  <a:cubicBezTo>
                    <a:pt x="10" y="45"/>
                    <a:pt x="0" y="68"/>
                    <a:pt x="0" y="92"/>
                  </a:cubicBezTo>
                  <a:cubicBezTo>
                    <a:pt x="0" y="117"/>
                    <a:pt x="10" y="139"/>
                    <a:pt x="26" y="155"/>
                  </a:cubicBezTo>
                  <a:cubicBezTo>
                    <a:pt x="42" y="171"/>
                    <a:pt x="64" y="181"/>
                    <a:pt x="89" y="181"/>
                  </a:cubicBezTo>
                  <a:cubicBezTo>
                    <a:pt x="113" y="181"/>
                    <a:pt x="135" y="171"/>
                    <a:pt x="151" y="155"/>
                  </a:cubicBezTo>
                  <a:cubicBezTo>
                    <a:pt x="168" y="139"/>
                    <a:pt x="178" y="117"/>
                    <a:pt x="178" y="92"/>
                  </a:cubicBezTo>
                  <a:cubicBezTo>
                    <a:pt x="178" y="88"/>
                    <a:pt x="177" y="83"/>
                    <a:pt x="177" y="79"/>
                  </a:cubicBezTo>
                  <a:cubicBezTo>
                    <a:pt x="176" y="75"/>
                    <a:pt x="175" y="71"/>
                    <a:pt x="174" y="66"/>
                  </a:cubicBezTo>
                  <a:cubicBezTo>
                    <a:pt x="173" y="63"/>
                    <a:pt x="169" y="61"/>
                    <a:pt x="165" y="62"/>
                  </a:cubicBezTo>
                  <a:cubicBezTo>
                    <a:pt x="161" y="63"/>
                    <a:pt x="159" y="67"/>
                    <a:pt x="160" y="70"/>
                  </a:cubicBezTo>
                  <a:close/>
                  <a:moveTo>
                    <a:pt x="89" y="67"/>
                  </a:moveTo>
                  <a:cubicBezTo>
                    <a:pt x="89" y="67"/>
                    <a:pt x="89" y="67"/>
                    <a:pt x="89" y="67"/>
                  </a:cubicBezTo>
                  <a:cubicBezTo>
                    <a:pt x="93" y="67"/>
                    <a:pt x="97" y="68"/>
                    <a:pt x="101" y="70"/>
                  </a:cubicBezTo>
                  <a:cubicBezTo>
                    <a:pt x="116" y="54"/>
                    <a:pt x="116" y="54"/>
                    <a:pt x="116" y="54"/>
                  </a:cubicBezTo>
                  <a:cubicBezTo>
                    <a:pt x="109" y="49"/>
                    <a:pt x="99" y="45"/>
                    <a:pt x="89" y="45"/>
                  </a:cubicBezTo>
                  <a:cubicBezTo>
                    <a:pt x="76" y="45"/>
                    <a:pt x="64" y="51"/>
                    <a:pt x="56" y="59"/>
                  </a:cubicBezTo>
                  <a:cubicBezTo>
                    <a:pt x="56" y="59"/>
                    <a:pt x="56" y="59"/>
                    <a:pt x="56" y="59"/>
                  </a:cubicBezTo>
                  <a:cubicBezTo>
                    <a:pt x="56" y="59"/>
                    <a:pt x="56" y="59"/>
                    <a:pt x="56" y="59"/>
                  </a:cubicBezTo>
                  <a:cubicBezTo>
                    <a:pt x="47" y="68"/>
                    <a:pt x="42" y="79"/>
                    <a:pt x="42" y="92"/>
                  </a:cubicBezTo>
                  <a:cubicBezTo>
                    <a:pt x="42" y="105"/>
                    <a:pt x="47" y="117"/>
                    <a:pt x="56" y="125"/>
                  </a:cubicBezTo>
                  <a:cubicBezTo>
                    <a:pt x="64" y="134"/>
                    <a:pt x="76" y="139"/>
                    <a:pt x="89" y="139"/>
                  </a:cubicBezTo>
                  <a:cubicBezTo>
                    <a:pt x="101" y="139"/>
                    <a:pt x="113" y="134"/>
                    <a:pt x="121" y="125"/>
                  </a:cubicBezTo>
                  <a:cubicBezTo>
                    <a:pt x="122" y="125"/>
                    <a:pt x="122" y="125"/>
                    <a:pt x="122" y="125"/>
                  </a:cubicBezTo>
                  <a:cubicBezTo>
                    <a:pt x="130" y="117"/>
                    <a:pt x="135" y="105"/>
                    <a:pt x="135" y="92"/>
                  </a:cubicBezTo>
                  <a:cubicBezTo>
                    <a:pt x="135" y="82"/>
                    <a:pt x="132" y="72"/>
                    <a:pt x="126" y="64"/>
                  </a:cubicBezTo>
                  <a:cubicBezTo>
                    <a:pt x="111" y="80"/>
                    <a:pt x="111" y="80"/>
                    <a:pt x="111" y="80"/>
                  </a:cubicBezTo>
                  <a:cubicBezTo>
                    <a:pt x="113" y="84"/>
                    <a:pt x="114" y="88"/>
                    <a:pt x="114" y="92"/>
                  </a:cubicBezTo>
                  <a:cubicBezTo>
                    <a:pt x="114" y="99"/>
                    <a:pt x="111" y="105"/>
                    <a:pt x="107" y="110"/>
                  </a:cubicBezTo>
                  <a:cubicBezTo>
                    <a:pt x="107" y="110"/>
                    <a:pt x="107" y="110"/>
                    <a:pt x="107" y="110"/>
                  </a:cubicBezTo>
                  <a:cubicBezTo>
                    <a:pt x="102" y="115"/>
                    <a:pt x="96" y="118"/>
                    <a:pt x="89" y="118"/>
                  </a:cubicBezTo>
                  <a:cubicBezTo>
                    <a:pt x="82" y="118"/>
                    <a:pt x="75" y="115"/>
                    <a:pt x="71" y="110"/>
                  </a:cubicBezTo>
                  <a:cubicBezTo>
                    <a:pt x="66" y="105"/>
                    <a:pt x="63" y="99"/>
                    <a:pt x="63" y="92"/>
                  </a:cubicBezTo>
                  <a:cubicBezTo>
                    <a:pt x="63" y="85"/>
                    <a:pt x="66" y="79"/>
                    <a:pt x="71" y="74"/>
                  </a:cubicBezTo>
                  <a:cubicBezTo>
                    <a:pt x="71" y="74"/>
                    <a:pt x="71" y="74"/>
                    <a:pt x="71" y="74"/>
                  </a:cubicBezTo>
                  <a:cubicBezTo>
                    <a:pt x="75" y="70"/>
                    <a:pt x="82" y="67"/>
                    <a:pt x="89" y="67"/>
                  </a:cubicBezTo>
                  <a:close/>
                  <a:moveTo>
                    <a:pt x="95" y="76"/>
                  </a:moveTo>
                  <a:cubicBezTo>
                    <a:pt x="95" y="76"/>
                    <a:pt x="95" y="76"/>
                    <a:pt x="95" y="76"/>
                  </a:cubicBezTo>
                  <a:cubicBezTo>
                    <a:pt x="93" y="76"/>
                    <a:pt x="91" y="75"/>
                    <a:pt x="89" y="75"/>
                  </a:cubicBezTo>
                  <a:cubicBezTo>
                    <a:pt x="84" y="75"/>
                    <a:pt x="80" y="77"/>
                    <a:pt x="77" y="80"/>
                  </a:cubicBezTo>
                  <a:cubicBezTo>
                    <a:pt x="74" y="83"/>
                    <a:pt x="72" y="87"/>
                    <a:pt x="72" y="92"/>
                  </a:cubicBezTo>
                  <a:cubicBezTo>
                    <a:pt x="72" y="97"/>
                    <a:pt x="74" y="101"/>
                    <a:pt x="77" y="104"/>
                  </a:cubicBezTo>
                  <a:cubicBezTo>
                    <a:pt x="80" y="107"/>
                    <a:pt x="84" y="109"/>
                    <a:pt x="89" y="109"/>
                  </a:cubicBezTo>
                  <a:cubicBezTo>
                    <a:pt x="93" y="109"/>
                    <a:pt x="98" y="107"/>
                    <a:pt x="101" y="104"/>
                  </a:cubicBezTo>
                  <a:cubicBezTo>
                    <a:pt x="101" y="104"/>
                    <a:pt x="101" y="104"/>
                    <a:pt x="101" y="104"/>
                  </a:cubicBezTo>
                  <a:cubicBezTo>
                    <a:pt x="104" y="101"/>
                    <a:pt x="106" y="97"/>
                    <a:pt x="106" y="92"/>
                  </a:cubicBezTo>
                  <a:cubicBezTo>
                    <a:pt x="106" y="90"/>
                    <a:pt x="105" y="88"/>
                    <a:pt x="105" y="86"/>
                  </a:cubicBezTo>
                  <a:cubicBezTo>
                    <a:pt x="94" y="97"/>
                    <a:pt x="94" y="97"/>
                    <a:pt x="94" y="97"/>
                  </a:cubicBezTo>
                  <a:cubicBezTo>
                    <a:pt x="91" y="100"/>
                    <a:pt x="86" y="100"/>
                    <a:pt x="84" y="97"/>
                  </a:cubicBezTo>
                  <a:cubicBezTo>
                    <a:pt x="81" y="94"/>
                    <a:pt x="81" y="90"/>
                    <a:pt x="84" y="87"/>
                  </a:cubicBezTo>
                  <a:cubicBezTo>
                    <a:pt x="95" y="76"/>
                    <a:pt x="95" y="76"/>
                    <a:pt x="95" y="76"/>
                  </a:cubicBezTo>
                  <a:close/>
                  <a:moveTo>
                    <a:pt x="150" y="13"/>
                  </a:moveTo>
                  <a:cubicBezTo>
                    <a:pt x="150" y="13"/>
                    <a:pt x="150" y="13"/>
                    <a:pt x="150" y="13"/>
                  </a:cubicBezTo>
                  <a:cubicBezTo>
                    <a:pt x="134" y="29"/>
                    <a:pt x="134" y="29"/>
                    <a:pt x="134" y="29"/>
                  </a:cubicBezTo>
                  <a:cubicBezTo>
                    <a:pt x="137" y="38"/>
                    <a:pt x="137" y="38"/>
                    <a:pt x="137" y="38"/>
                  </a:cubicBezTo>
                  <a:cubicBezTo>
                    <a:pt x="153" y="22"/>
                    <a:pt x="153" y="22"/>
                    <a:pt x="153" y="22"/>
                  </a:cubicBezTo>
                  <a:cubicBezTo>
                    <a:pt x="150" y="13"/>
                    <a:pt x="150" y="13"/>
                    <a:pt x="150" y="13"/>
                  </a:cubicBezTo>
                  <a:close/>
                  <a:moveTo>
                    <a:pt x="159" y="28"/>
                  </a:moveTo>
                  <a:cubicBezTo>
                    <a:pt x="159" y="28"/>
                    <a:pt x="159" y="28"/>
                    <a:pt x="159" y="28"/>
                  </a:cubicBezTo>
                  <a:cubicBezTo>
                    <a:pt x="143" y="44"/>
                    <a:pt x="143" y="44"/>
                    <a:pt x="143" y="44"/>
                  </a:cubicBezTo>
                  <a:cubicBezTo>
                    <a:pt x="152" y="47"/>
                    <a:pt x="152" y="47"/>
                    <a:pt x="152" y="47"/>
                  </a:cubicBezTo>
                  <a:cubicBezTo>
                    <a:pt x="168" y="30"/>
                    <a:pt x="168" y="30"/>
                    <a:pt x="168" y="30"/>
                  </a:cubicBezTo>
                  <a:cubicBezTo>
                    <a:pt x="159" y="28"/>
                    <a:pt x="159" y="28"/>
                    <a:pt x="159" y="28"/>
                  </a:cubicBezTo>
                  <a:close/>
                </a:path>
              </a:pathLst>
            </a:custGeom>
            <a:solidFill>
              <a:schemeClr val="bg1">
                <a:alpha val="90000"/>
              </a:schemeClr>
            </a:solidFill>
            <a:ln>
              <a:noFill/>
            </a:ln>
          </p:spPr>
          <p:txBody>
            <a:bodyPr vert="horz" wrap="square" lIns="68559" tIns="34279" rIns="68559" bIns="34279" numCol="1" anchor="t" anchorCtr="0" compatLnSpc="1"/>
            <a:lstStyle/>
            <a:p>
              <a:pPr defTabSz="685800">
                <a:defRPr/>
              </a:pPr>
              <a:endParaRPr lang="zh-CN" altLang="en-US" sz="1350">
                <a:solidFill>
                  <a:prstClr val="black"/>
                </a:solidFill>
                <a:latin typeface="等线" panose="02010600030101010101" charset="-122"/>
                <a:ea typeface="汉鼎简行书" panose="02010609000101010101" pitchFamily="49" charset="-122"/>
              </a:endParaRPr>
            </a:p>
          </p:txBody>
        </p:sp>
      </p:grpSp>
      <p:grpSp>
        <p:nvGrpSpPr>
          <p:cNvPr id="20" name="组合 19"/>
          <p:cNvGrpSpPr/>
          <p:nvPr/>
        </p:nvGrpSpPr>
        <p:grpSpPr>
          <a:xfrm>
            <a:off x="7343142" y="1762376"/>
            <a:ext cx="623300" cy="623300"/>
            <a:chOff x="7182391" y="1762376"/>
            <a:chExt cx="623300" cy="623300"/>
          </a:xfrm>
        </p:grpSpPr>
        <p:sp>
          <p:nvSpPr>
            <p:cNvPr id="21" name="Teardrop 27"/>
            <p:cNvSpPr/>
            <p:nvPr/>
          </p:nvSpPr>
          <p:spPr>
            <a:xfrm rot="8100000">
              <a:off x="7182391" y="1762376"/>
              <a:ext cx="623300" cy="623300"/>
            </a:xfrm>
            <a:prstGeom prst="teardrop">
              <a:avLst/>
            </a:prstGeom>
            <a:solidFill>
              <a:schemeClr val="accent4"/>
            </a:solidFill>
            <a:ln w="12700" cap="flat" cmpd="sng">
              <a:noFill/>
              <a:bevel/>
            </a:ln>
          </p:spPr>
          <p:txBody>
            <a:bodyPr anchor="ctr"/>
            <a:lstStyle/>
            <a:p>
              <a:pPr defTabSz="685165"/>
              <a:endParaRPr lang="en-US" sz="1350" dirty="0">
                <a:solidFill>
                  <a:srgbClr val="FFFFFF"/>
                </a:solidFill>
                <a:latin typeface="Arial" panose="020B0604020202020204"/>
                <a:ea typeface="微软雅黑" panose="020B0503020204020204" pitchFamily="34" charset="-122"/>
              </a:endParaRPr>
            </a:p>
          </p:txBody>
        </p:sp>
        <p:sp>
          <p:nvSpPr>
            <p:cNvPr id="22" name="Freeform 28"/>
            <p:cNvSpPr>
              <a:spLocks noEditPoints="1"/>
            </p:cNvSpPr>
            <p:nvPr/>
          </p:nvSpPr>
          <p:spPr bwMode="auto">
            <a:xfrm rot="10800000" flipV="1">
              <a:off x="7398065" y="1968580"/>
              <a:ext cx="191954" cy="243498"/>
            </a:xfrm>
            <a:custGeom>
              <a:avLst/>
              <a:gdLst>
                <a:gd name="T0" fmla="*/ 7 w 144"/>
                <a:gd name="T1" fmla="*/ 0 h 183"/>
                <a:gd name="T2" fmla="*/ 137 w 144"/>
                <a:gd name="T3" fmla="*/ 14 h 183"/>
                <a:gd name="T4" fmla="*/ 118 w 144"/>
                <a:gd name="T5" fmla="*/ 67 h 183"/>
                <a:gd name="T6" fmla="*/ 118 w 144"/>
                <a:gd name="T7" fmla="*/ 120 h 183"/>
                <a:gd name="T8" fmla="*/ 144 w 144"/>
                <a:gd name="T9" fmla="*/ 176 h 183"/>
                <a:gd name="T10" fmla="*/ 0 w 144"/>
                <a:gd name="T11" fmla="*/ 176 h 183"/>
                <a:gd name="T12" fmla="*/ 26 w 144"/>
                <a:gd name="T13" fmla="*/ 120 h 183"/>
                <a:gd name="T14" fmla="*/ 26 w 144"/>
                <a:gd name="T15" fmla="*/ 67 h 183"/>
                <a:gd name="T16" fmla="*/ 7 w 144"/>
                <a:gd name="T17" fmla="*/ 14 h 183"/>
                <a:gd name="T18" fmla="*/ 98 w 144"/>
                <a:gd name="T19" fmla="*/ 138 h 183"/>
                <a:gd name="T20" fmla="*/ 22 w 144"/>
                <a:gd name="T21" fmla="*/ 169 h 183"/>
                <a:gd name="T22" fmla="*/ 25 w 144"/>
                <a:gd name="T23" fmla="*/ 146 h 183"/>
                <a:gd name="T24" fmla="*/ 102 w 144"/>
                <a:gd name="T25" fmla="*/ 130 h 183"/>
                <a:gd name="T26" fmla="*/ 110 w 144"/>
                <a:gd name="T27" fmla="*/ 124 h 183"/>
                <a:gd name="T28" fmla="*/ 77 w 144"/>
                <a:gd name="T29" fmla="*/ 97 h 183"/>
                <a:gd name="T30" fmla="*/ 76 w 144"/>
                <a:gd name="T31" fmla="*/ 96 h 183"/>
                <a:gd name="T32" fmla="*/ 75 w 144"/>
                <a:gd name="T33" fmla="*/ 96 h 183"/>
                <a:gd name="T34" fmla="*/ 75 w 144"/>
                <a:gd name="T35" fmla="*/ 94 h 183"/>
                <a:gd name="T36" fmla="*/ 74 w 144"/>
                <a:gd name="T37" fmla="*/ 93 h 183"/>
                <a:gd name="T38" fmla="*/ 74 w 144"/>
                <a:gd name="T39" fmla="*/ 93 h 183"/>
                <a:gd name="T40" fmla="*/ 75 w 144"/>
                <a:gd name="T41" fmla="*/ 91 h 183"/>
                <a:gd name="T42" fmla="*/ 76 w 144"/>
                <a:gd name="T43" fmla="*/ 90 h 183"/>
                <a:gd name="T44" fmla="*/ 76 w 144"/>
                <a:gd name="T45" fmla="*/ 90 h 183"/>
                <a:gd name="T46" fmla="*/ 77 w 144"/>
                <a:gd name="T47" fmla="*/ 89 h 183"/>
                <a:gd name="T48" fmla="*/ 122 w 144"/>
                <a:gd name="T49" fmla="*/ 14 h 183"/>
                <a:gd name="T50" fmla="*/ 33 w 144"/>
                <a:gd name="T51" fmla="*/ 63 h 183"/>
                <a:gd name="T52" fmla="*/ 67 w 144"/>
                <a:gd name="T53" fmla="*/ 89 h 183"/>
                <a:gd name="T54" fmla="*/ 68 w 144"/>
                <a:gd name="T55" fmla="*/ 90 h 183"/>
                <a:gd name="T56" fmla="*/ 68 w 144"/>
                <a:gd name="T57" fmla="*/ 91 h 183"/>
                <a:gd name="T58" fmla="*/ 69 w 144"/>
                <a:gd name="T59" fmla="*/ 92 h 183"/>
                <a:gd name="T60" fmla="*/ 69 w 144"/>
                <a:gd name="T61" fmla="*/ 93 h 183"/>
                <a:gd name="T62" fmla="*/ 69 w 144"/>
                <a:gd name="T63" fmla="*/ 94 h 183"/>
                <a:gd name="T64" fmla="*/ 69 w 144"/>
                <a:gd name="T65" fmla="*/ 95 h 183"/>
                <a:gd name="T66" fmla="*/ 68 w 144"/>
                <a:gd name="T67" fmla="*/ 96 h 183"/>
                <a:gd name="T68" fmla="*/ 68 w 144"/>
                <a:gd name="T69" fmla="*/ 96 h 183"/>
                <a:gd name="T70" fmla="*/ 66 w 144"/>
                <a:gd name="T71" fmla="*/ 97 h 183"/>
                <a:gd name="T72" fmla="*/ 25 w 144"/>
                <a:gd name="T73" fmla="*/ 146 h 183"/>
                <a:gd name="T74" fmla="*/ 48 w 144"/>
                <a:gd name="T75" fmla="*/ 71 h 183"/>
                <a:gd name="T76" fmla="*/ 68 w 144"/>
                <a:gd name="T77" fmla="*/ 82 h 183"/>
                <a:gd name="T78" fmla="*/ 71 w 144"/>
                <a:gd name="T79" fmla="*/ 83 h 183"/>
                <a:gd name="T80" fmla="*/ 74 w 144"/>
                <a:gd name="T81" fmla="*/ 83 h 183"/>
                <a:gd name="T82" fmla="*/ 75 w 144"/>
                <a:gd name="T83" fmla="*/ 82 h 183"/>
                <a:gd name="T84" fmla="*/ 109 w 144"/>
                <a:gd name="T85" fmla="*/ 50 h 183"/>
                <a:gd name="T86" fmla="*/ 90 w 144"/>
                <a:gd name="T87" fmla="*/ 65 h 183"/>
                <a:gd name="T88" fmla="*/ 73 w 144"/>
                <a:gd name="T89" fmla="*/ 74 h 183"/>
                <a:gd name="T90" fmla="*/ 71 w 144"/>
                <a:gd name="T91" fmla="*/ 75 h 183"/>
                <a:gd name="T92" fmla="*/ 54 w 144"/>
                <a:gd name="T93" fmla="*/ 65 h 183"/>
                <a:gd name="T94" fmla="*/ 35 w 144"/>
                <a:gd name="T95" fmla="*/ 50 h 183"/>
                <a:gd name="T96" fmla="*/ 73 w 144"/>
                <a:gd name="T97" fmla="*/ 74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44" h="183">
                  <a:moveTo>
                    <a:pt x="7" y="14"/>
                  </a:moveTo>
                  <a:cubicBezTo>
                    <a:pt x="3" y="14"/>
                    <a:pt x="0" y="11"/>
                    <a:pt x="0" y="7"/>
                  </a:cubicBezTo>
                  <a:cubicBezTo>
                    <a:pt x="0" y="3"/>
                    <a:pt x="3" y="0"/>
                    <a:pt x="7" y="0"/>
                  </a:cubicBezTo>
                  <a:cubicBezTo>
                    <a:pt x="137" y="0"/>
                    <a:pt x="137" y="0"/>
                    <a:pt x="137" y="0"/>
                  </a:cubicBezTo>
                  <a:cubicBezTo>
                    <a:pt x="140" y="0"/>
                    <a:pt x="144" y="3"/>
                    <a:pt x="144" y="7"/>
                  </a:cubicBezTo>
                  <a:cubicBezTo>
                    <a:pt x="144" y="11"/>
                    <a:pt x="140" y="14"/>
                    <a:pt x="137" y="14"/>
                  </a:cubicBezTo>
                  <a:cubicBezTo>
                    <a:pt x="131" y="14"/>
                    <a:pt x="131" y="14"/>
                    <a:pt x="131" y="14"/>
                  </a:cubicBezTo>
                  <a:cubicBezTo>
                    <a:pt x="130" y="37"/>
                    <a:pt x="125" y="54"/>
                    <a:pt x="118" y="67"/>
                  </a:cubicBezTo>
                  <a:cubicBezTo>
                    <a:pt x="118" y="67"/>
                    <a:pt x="118" y="67"/>
                    <a:pt x="118" y="67"/>
                  </a:cubicBezTo>
                  <a:cubicBezTo>
                    <a:pt x="110" y="80"/>
                    <a:pt x="100" y="88"/>
                    <a:pt x="90" y="93"/>
                  </a:cubicBezTo>
                  <a:cubicBezTo>
                    <a:pt x="100" y="98"/>
                    <a:pt x="110" y="107"/>
                    <a:pt x="118" y="119"/>
                  </a:cubicBezTo>
                  <a:cubicBezTo>
                    <a:pt x="118" y="120"/>
                    <a:pt x="118" y="120"/>
                    <a:pt x="118" y="120"/>
                  </a:cubicBezTo>
                  <a:cubicBezTo>
                    <a:pt x="125" y="132"/>
                    <a:pt x="130" y="148"/>
                    <a:pt x="131" y="169"/>
                  </a:cubicBezTo>
                  <a:cubicBezTo>
                    <a:pt x="137" y="169"/>
                    <a:pt x="137" y="169"/>
                    <a:pt x="137" y="169"/>
                  </a:cubicBezTo>
                  <a:cubicBezTo>
                    <a:pt x="140" y="169"/>
                    <a:pt x="144" y="172"/>
                    <a:pt x="144" y="176"/>
                  </a:cubicBezTo>
                  <a:cubicBezTo>
                    <a:pt x="144" y="180"/>
                    <a:pt x="140" y="183"/>
                    <a:pt x="137" y="183"/>
                  </a:cubicBezTo>
                  <a:cubicBezTo>
                    <a:pt x="7" y="183"/>
                    <a:pt x="7" y="183"/>
                    <a:pt x="7" y="183"/>
                  </a:cubicBezTo>
                  <a:cubicBezTo>
                    <a:pt x="3" y="183"/>
                    <a:pt x="0" y="180"/>
                    <a:pt x="0" y="176"/>
                  </a:cubicBezTo>
                  <a:cubicBezTo>
                    <a:pt x="0" y="172"/>
                    <a:pt x="3" y="169"/>
                    <a:pt x="7" y="169"/>
                  </a:cubicBezTo>
                  <a:cubicBezTo>
                    <a:pt x="13" y="169"/>
                    <a:pt x="13" y="169"/>
                    <a:pt x="13" y="169"/>
                  </a:cubicBezTo>
                  <a:cubicBezTo>
                    <a:pt x="14" y="148"/>
                    <a:pt x="19" y="132"/>
                    <a:pt x="26" y="120"/>
                  </a:cubicBezTo>
                  <a:cubicBezTo>
                    <a:pt x="26" y="119"/>
                    <a:pt x="26" y="119"/>
                    <a:pt x="26" y="119"/>
                  </a:cubicBezTo>
                  <a:cubicBezTo>
                    <a:pt x="33" y="107"/>
                    <a:pt x="43" y="98"/>
                    <a:pt x="54" y="93"/>
                  </a:cubicBezTo>
                  <a:cubicBezTo>
                    <a:pt x="43" y="88"/>
                    <a:pt x="33" y="80"/>
                    <a:pt x="26" y="67"/>
                  </a:cubicBezTo>
                  <a:cubicBezTo>
                    <a:pt x="26" y="67"/>
                    <a:pt x="26" y="67"/>
                    <a:pt x="26" y="67"/>
                  </a:cubicBezTo>
                  <a:cubicBezTo>
                    <a:pt x="18" y="54"/>
                    <a:pt x="14" y="37"/>
                    <a:pt x="13" y="14"/>
                  </a:cubicBezTo>
                  <a:cubicBezTo>
                    <a:pt x="7" y="14"/>
                    <a:pt x="7" y="14"/>
                    <a:pt x="7" y="14"/>
                  </a:cubicBezTo>
                  <a:close/>
                  <a:moveTo>
                    <a:pt x="121" y="169"/>
                  </a:moveTo>
                  <a:cubicBezTo>
                    <a:pt x="121" y="169"/>
                    <a:pt x="121" y="169"/>
                    <a:pt x="121" y="169"/>
                  </a:cubicBezTo>
                  <a:cubicBezTo>
                    <a:pt x="117" y="155"/>
                    <a:pt x="108" y="144"/>
                    <a:pt x="98" y="138"/>
                  </a:cubicBezTo>
                  <a:cubicBezTo>
                    <a:pt x="90" y="133"/>
                    <a:pt x="81" y="131"/>
                    <a:pt x="72" y="131"/>
                  </a:cubicBezTo>
                  <a:cubicBezTo>
                    <a:pt x="63" y="131"/>
                    <a:pt x="54" y="133"/>
                    <a:pt x="46" y="138"/>
                  </a:cubicBezTo>
                  <a:cubicBezTo>
                    <a:pt x="35" y="144"/>
                    <a:pt x="26" y="155"/>
                    <a:pt x="22" y="169"/>
                  </a:cubicBezTo>
                  <a:cubicBezTo>
                    <a:pt x="121" y="169"/>
                    <a:pt x="121" y="169"/>
                    <a:pt x="121" y="169"/>
                  </a:cubicBezTo>
                  <a:close/>
                  <a:moveTo>
                    <a:pt x="25" y="146"/>
                  </a:moveTo>
                  <a:cubicBezTo>
                    <a:pt x="25" y="146"/>
                    <a:pt x="25" y="146"/>
                    <a:pt x="25" y="146"/>
                  </a:cubicBezTo>
                  <a:cubicBezTo>
                    <a:pt x="30" y="139"/>
                    <a:pt x="35" y="134"/>
                    <a:pt x="42" y="130"/>
                  </a:cubicBezTo>
                  <a:cubicBezTo>
                    <a:pt x="51" y="125"/>
                    <a:pt x="61" y="122"/>
                    <a:pt x="72" y="122"/>
                  </a:cubicBezTo>
                  <a:cubicBezTo>
                    <a:pt x="82" y="122"/>
                    <a:pt x="93" y="125"/>
                    <a:pt x="102" y="130"/>
                  </a:cubicBezTo>
                  <a:cubicBezTo>
                    <a:pt x="108" y="134"/>
                    <a:pt x="114" y="139"/>
                    <a:pt x="119" y="146"/>
                  </a:cubicBezTo>
                  <a:cubicBezTo>
                    <a:pt x="117" y="137"/>
                    <a:pt x="114" y="130"/>
                    <a:pt x="110" y="124"/>
                  </a:cubicBezTo>
                  <a:cubicBezTo>
                    <a:pt x="110" y="124"/>
                    <a:pt x="110" y="124"/>
                    <a:pt x="110" y="124"/>
                  </a:cubicBezTo>
                  <a:cubicBezTo>
                    <a:pt x="102" y="109"/>
                    <a:pt x="90" y="101"/>
                    <a:pt x="77" y="97"/>
                  </a:cubicBezTo>
                  <a:cubicBezTo>
                    <a:pt x="77" y="97"/>
                    <a:pt x="77" y="97"/>
                    <a:pt x="77" y="97"/>
                  </a:cubicBezTo>
                  <a:cubicBezTo>
                    <a:pt x="77" y="97"/>
                    <a:pt x="77" y="97"/>
                    <a:pt x="77" y="97"/>
                  </a:cubicBezTo>
                  <a:cubicBezTo>
                    <a:pt x="77" y="97"/>
                    <a:pt x="76" y="97"/>
                    <a:pt x="76" y="96"/>
                  </a:cubicBezTo>
                  <a:cubicBezTo>
                    <a:pt x="76" y="96"/>
                    <a:pt x="76" y="96"/>
                    <a:pt x="76" y="96"/>
                  </a:cubicBezTo>
                  <a:cubicBezTo>
                    <a:pt x="76" y="96"/>
                    <a:pt x="76" y="96"/>
                    <a:pt x="76" y="96"/>
                  </a:cubicBezTo>
                  <a:cubicBezTo>
                    <a:pt x="76" y="96"/>
                    <a:pt x="76" y="96"/>
                    <a:pt x="76" y="96"/>
                  </a:cubicBezTo>
                  <a:cubicBezTo>
                    <a:pt x="75" y="96"/>
                    <a:pt x="75" y="96"/>
                    <a:pt x="75" y="96"/>
                  </a:cubicBezTo>
                  <a:cubicBezTo>
                    <a:pt x="75" y="96"/>
                    <a:pt x="75" y="96"/>
                    <a:pt x="75" y="96"/>
                  </a:cubicBezTo>
                  <a:cubicBezTo>
                    <a:pt x="75" y="95"/>
                    <a:pt x="75" y="95"/>
                    <a:pt x="75" y="95"/>
                  </a:cubicBezTo>
                  <a:cubicBezTo>
                    <a:pt x="75" y="95"/>
                    <a:pt x="75" y="95"/>
                    <a:pt x="75" y="95"/>
                  </a:cubicBezTo>
                  <a:cubicBezTo>
                    <a:pt x="75" y="95"/>
                    <a:pt x="75" y="94"/>
                    <a:pt x="75" y="94"/>
                  </a:cubicBezTo>
                  <a:cubicBezTo>
                    <a:pt x="74" y="94"/>
                    <a:pt x="74" y="94"/>
                    <a:pt x="74" y="94"/>
                  </a:cubicBezTo>
                  <a:cubicBezTo>
                    <a:pt x="74" y="94"/>
                    <a:pt x="74" y="94"/>
                    <a:pt x="74" y="94"/>
                  </a:cubicBezTo>
                  <a:cubicBezTo>
                    <a:pt x="74" y="93"/>
                    <a:pt x="74" y="93"/>
                    <a:pt x="74" y="93"/>
                  </a:cubicBezTo>
                  <a:cubicBezTo>
                    <a:pt x="74" y="93"/>
                    <a:pt x="74" y="93"/>
                    <a:pt x="74" y="93"/>
                  </a:cubicBezTo>
                  <a:cubicBezTo>
                    <a:pt x="74" y="93"/>
                    <a:pt x="74" y="93"/>
                    <a:pt x="74" y="93"/>
                  </a:cubicBezTo>
                  <a:cubicBezTo>
                    <a:pt x="74" y="93"/>
                    <a:pt x="74" y="93"/>
                    <a:pt x="74" y="93"/>
                  </a:cubicBezTo>
                  <a:cubicBezTo>
                    <a:pt x="75" y="92"/>
                    <a:pt x="75" y="92"/>
                    <a:pt x="75" y="92"/>
                  </a:cubicBezTo>
                  <a:cubicBezTo>
                    <a:pt x="75" y="92"/>
                    <a:pt x="75" y="92"/>
                    <a:pt x="75" y="91"/>
                  </a:cubicBezTo>
                  <a:cubicBezTo>
                    <a:pt x="75" y="91"/>
                    <a:pt x="75" y="91"/>
                    <a:pt x="75" y="91"/>
                  </a:cubicBezTo>
                  <a:cubicBezTo>
                    <a:pt x="75" y="91"/>
                    <a:pt x="75" y="91"/>
                    <a:pt x="75" y="91"/>
                  </a:cubicBezTo>
                  <a:cubicBezTo>
                    <a:pt x="75" y="90"/>
                    <a:pt x="75" y="90"/>
                    <a:pt x="75" y="90"/>
                  </a:cubicBezTo>
                  <a:cubicBezTo>
                    <a:pt x="76" y="90"/>
                    <a:pt x="76" y="90"/>
                    <a:pt x="76" y="90"/>
                  </a:cubicBezTo>
                  <a:cubicBezTo>
                    <a:pt x="76" y="90"/>
                    <a:pt x="76" y="90"/>
                    <a:pt x="76" y="90"/>
                  </a:cubicBezTo>
                  <a:cubicBezTo>
                    <a:pt x="76" y="90"/>
                    <a:pt x="76" y="90"/>
                    <a:pt x="76" y="90"/>
                  </a:cubicBezTo>
                  <a:cubicBezTo>
                    <a:pt x="76" y="90"/>
                    <a:pt x="76" y="90"/>
                    <a:pt x="76" y="90"/>
                  </a:cubicBezTo>
                  <a:cubicBezTo>
                    <a:pt x="76" y="90"/>
                    <a:pt x="77" y="90"/>
                    <a:pt x="77" y="89"/>
                  </a:cubicBezTo>
                  <a:cubicBezTo>
                    <a:pt x="77" y="89"/>
                    <a:pt x="77" y="89"/>
                    <a:pt x="77" y="89"/>
                  </a:cubicBezTo>
                  <a:cubicBezTo>
                    <a:pt x="77" y="89"/>
                    <a:pt x="77" y="89"/>
                    <a:pt x="77" y="89"/>
                  </a:cubicBezTo>
                  <a:cubicBezTo>
                    <a:pt x="90" y="85"/>
                    <a:pt x="102" y="78"/>
                    <a:pt x="110" y="63"/>
                  </a:cubicBezTo>
                  <a:cubicBezTo>
                    <a:pt x="110" y="63"/>
                    <a:pt x="110" y="63"/>
                    <a:pt x="110" y="63"/>
                  </a:cubicBezTo>
                  <a:cubicBezTo>
                    <a:pt x="117" y="51"/>
                    <a:pt x="122" y="35"/>
                    <a:pt x="122" y="14"/>
                  </a:cubicBezTo>
                  <a:cubicBezTo>
                    <a:pt x="21" y="14"/>
                    <a:pt x="21" y="14"/>
                    <a:pt x="21" y="14"/>
                  </a:cubicBezTo>
                  <a:cubicBezTo>
                    <a:pt x="22" y="35"/>
                    <a:pt x="26" y="51"/>
                    <a:pt x="33" y="63"/>
                  </a:cubicBezTo>
                  <a:cubicBezTo>
                    <a:pt x="33" y="63"/>
                    <a:pt x="33" y="63"/>
                    <a:pt x="33" y="63"/>
                  </a:cubicBezTo>
                  <a:cubicBezTo>
                    <a:pt x="42" y="78"/>
                    <a:pt x="54" y="85"/>
                    <a:pt x="66" y="89"/>
                  </a:cubicBezTo>
                  <a:cubicBezTo>
                    <a:pt x="67" y="89"/>
                    <a:pt x="67" y="89"/>
                    <a:pt x="67" y="89"/>
                  </a:cubicBezTo>
                  <a:cubicBezTo>
                    <a:pt x="67" y="89"/>
                    <a:pt x="67" y="89"/>
                    <a:pt x="67" y="89"/>
                  </a:cubicBezTo>
                  <a:cubicBezTo>
                    <a:pt x="67" y="90"/>
                    <a:pt x="67" y="90"/>
                    <a:pt x="68" y="90"/>
                  </a:cubicBezTo>
                  <a:cubicBezTo>
                    <a:pt x="68" y="90"/>
                    <a:pt x="68" y="90"/>
                    <a:pt x="68" y="90"/>
                  </a:cubicBezTo>
                  <a:cubicBezTo>
                    <a:pt x="68" y="90"/>
                    <a:pt x="68" y="90"/>
                    <a:pt x="68" y="90"/>
                  </a:cubicBezTo>
                  <a:cubicBezTo>
                    <a:pt x="68" y="90"/>
                    <a:pt x="68" y="90"/>
                    <a:pt x="68" y="90"/>
                  </a:cubicBezTo>
                  <a:cubicBezTo>
                    <a:pt x="68" y="90"/>
                    <a:pt x="68" y="90"/>
                    <a:pt x="68" y="90"/>
                  </a:cubicBezTo>
                  <a:cubicBezTo>
                    <a:pt x="68" y="91"/>
                    <a:pt x="68" y="91"/>
                    <a:pt x="68" y="91"/>
                  </a:cubicBezTo>
                  <a:cubicBezTo>
                    <a:pt x="68" y="91"/>
                    <a:pt x="69" y="91"/>
                    <a:pt x="69" y="91"/>
                  </a:cubicBezTo>
                  <a:cubicBezTo>
                    <a:pt x="69" y="91"/>
                    <a:pt x="69" y="91"/>
                    <a:pt x="69" y="91"/>
                  </a:cubicBezTo>
                  <a:cubicBezTo>
                    <a:pt x="69" y="92"/>
                    <a:pt x="69" y="92"/>
                    <a:pt x="69" y="92"/>
                  </a:cubicBezTo>
                  <a:cubicBezTo>
                    <a:pt x="69" y="93"/>
                    <a:pt x="69" y="93"/>
                    <a:pt x="69" y="93"/>
                  </a:cubicBezTo>
                  <a:cubicBezTo>
                    <a:pt x="69" y="93"/>
                    <a:pt x="69" y="93"/>
                    <a:pt x="69" y="93"/>
                  </a:cubicBezTo>
                  <a:cubicBezTo>
                    <a:pt x="69" y="93"/>
                    <a:pt x="69" y="93"/>
                    <a:pt x="69" y="93"/>
                  </a:cubicBezTo>
                  <a:cubicBezTo>
                    <a:pt x="69" y="93"/>
                    <a:pt x="69" y="93"/>
                    <a:pt x="69" y="93"/>
                  </a:cubicBezTo>
                  <a:cubicBezTo>
                    <a:pt x="69" y="94"/>
                    <a:pt x="69" y="94"/>
                    <a:pt x="69" y="94"/>
                  </a:cubicBezTo>
                  <a:cubicBezTo>
                    <a:pt x="69" y="94"/>
                    <a:pt x="69" y="94"/>
                    <a:pt x="69" y="94"/>
                  </a:cubicBezTo>
                  <a:cubicBezTo>
                    <a:pt x="69" y="94"/>
                    <a:pt x="69" y="94"/>
                    <a:pt x="69" y="94"/>
                  </a:cubicBezTo>
                  <a:cubicBezTo>
                    <a:pt x="69" y="94"/>
                    <a:pt x="69" y="95"/>
                    <a:pt x="69" y="95"/>
                  </a:cubicBezTo>
                  <a:cubicBezTo>
                    <a:pt x="69" y="95"/>
                    <a:pt x="69" y="95"/>
                    <a:pt x="69" y="95"/>
                  </a:cubicBezTo>
                  <a:cubicBezTo>
                    <a:pt x="69" y="95"/>
                    <a:pt x="68" y="96"/>
                    <a:pt x="68" y="96"/>
                  </a:cubicBezTo>
                  <a:cubicBezTo>
                    <a:pt x="68" y="96"/>
                    <a:pt x="68" y="96"/>
                    <a:pt x="68" y="96"/>
                  </a:cubicBezTo>
                  <a:cubicBezTo>
                    <a:pt x="68" y="96"/>
                    <a:pt x="68" y="96"/>
                    <a:pt x="68" y="96"/>
                  </a:cubicBezTo>
                  <a:cubicBezTo>
                    <a:pt x="68" y="96"/>
                    <a:pt x="68" y="96"/>
                    <a:pt x="68" y="96"/>
                  </a:cubicBezTo>
                  <a:cubicBezTo>
                    <a:pt x="68" y="96"/>
                    <a:pt x="68" y="96"/>
                    <a:pt x="68" y="96"/>
                  </a:cubicBezTo>
                  <a:cubicBezTo>
                    <a:pt x="68" y="96"/>
                    <a:pt x="68" y="96"/>
                    <a:pt x="68" y="96"/>
                  </a:cubicBezTo>
                  <a:cubicBezTo>
                    <a:pt x="67" y="97"/>
                    <a:pt x="67" y="97"/>
                    <a:pt x="67" y="97"/>
                  </a:cubicBezTo>
                  <a:cubicBezTo>
                    <a:pt x="67" y="97"/>
                    <a:pt x="67" y="97"/>
                    <a:pt x="67" y="97"/>
                  </a:cubicBezTo>
                  <a:cubicBezTo>
                    <a:pt x="66" y="97"/>
                    <a:pt x="66" y="97"/>
                    <a:pt x="66" y="97"/>
                  </a:cubicBezTo>
                  <a:cubicBezTo>
                    <a:pt x="54" y="101"/>
                    <a:pt x="42" y="109"/>
                    <a:pt x="33" y="124"/>
                  </a:cubicBezTo>
                  <a:cubicBezTo>
                    <a:pt x="33" y="124"/>
                    <a:pt x="33" y="124"/>
                    <a:pt x="33" y="124"/>
                  </a:cubicBezTo>
                  <a:cubicBezTo>
                    <a:pt x="30" y="130"/>
                    <a:pt x="27" y="137"/>
                    <a:pt x="25" y="146"/>
                  </a:cubicBezTo>
                  <a:close/>
                  <a:moveTo>
                    <a:pt x="35" y="50"/>
                  </a:moveTo>
                  <a:cubicBezTo>
                    <a:pt x="35" y="50"/>
                    <a:pt x="35" y="50"/>
                    <a:pt x="35" y="50"/>
                  </a:cubicBezTo>
                  <a:cubicBezTo>
                    <a:pt x="38" y="58"/>
                    <a:pt x="42" y="65"/>
                    <a:pt x="48" y="71"/>
                  </a:cubicBezTo>
                  <a:cubicBezTo>
                    <a:pt x="54" y="76"/>
                    <a:pt x="60" y="80"/>
                    <a:pt x="68" y="82"/>
                  </a:cubicBezTo>
                  <a:cubicBezTo>
                    <a:pt x="68" y="82"/>
                    <a:pt x="68" y="82"/>
                    <a:pt x="68" y="82"/>
                  </a:cubicBezTo>
                  <a:cubicBezTo>
                    <a:pt x="68" y="82"/>
                    <a:pt x="68" y="82"/>
                    <a:pt x="68" y="82"/>
                  </a:cubicBezTo>
                  <a:cubicBezTo>
                    <a:pt x="70" y="83"/>
                    <a:pt x="70" y="83"/>
                    <a:pt x="70" y="83"/>
                  </a:cubicBezTo>
                  <a:cubicBezTo>
                    <a:pt x="70" y="83"/>
                    <a:pt x="70" y="83"/>
                    <a:pt x="70" y="83"/>
                  </a:cubicBezTo>
                  <a:cubicBezTo>
                    <a:pt x="70" y="83"/>
                    <a:pt x="70" y="83"/>
                    <a:pt x="71" y="83"/>
                  </a:cubicBezTo>
                  <a:cubicBezTo>
                    <a:pt x="71" y="83"/>
                    <a:pt x="71" y="83"/>
                    <a:pt x="71" y="83"/>
                  </a:cubicBezTo>
                  <a:cubicBezTo>
                    <a:pt x="72" y="84"/>
                    <a:pt x="73" y="83"/>
                    <a:pt x="74" y="83"/>
                  </a:cubicBezTo>
                  <a:cubicBezTo>
                    <a:pt x="74" y="83"/>
                    <a:pt x="74" y="83"/>
                    <a:pt x="74" y="83"/>
                  </a:cubicBezTo>
                  <a:cubicBezTo>
                    <a:pt x="75" y="82"/>
                    <a:pt x="75" y="82"/>
                    <a:pt x="75" y="82"/>
                  </a:cubicBezTo>
                  <a:cubicBezTo>
                    <a:pt x="75" y="82"/>
                    <a:pt x="75" y="82"/>
                    <a:pt x="75" y="82"/>
                  </a:cubicBezTo>
                  <a:cubicBezTo>
                    <a:pt x="75" y="82"/>
                    <a:pt x="75" y="82"/>
                    <a:pt x="75" y="82"/>
                  </a:cubicBezTo>
                  <a:cubicBezTo>
                    <a:pt x="83" y="80"/>
                    <a:pt x="90" y="76"/>
                    <a:pt x="95" y="71"/>
                  </a:cubicBezTo>
                  <a:cubicBezTo>
                    <a:pt x="95" y="71"/>
                    <a:pt x="95" y="71"/>
                    <a:pt x="95" y="71"/>
                  </a:cubicBezTo>
                  <a:cubicBezTo>
                    <a:pt x="101" y="65"/>
                    <a:pt x="106" y="58"/>
                    <a:pt x="109" y="50"/>
                  </a:cubicBezTo>
                  <a:cubicBezTo>
                    <a:pt x="110" y="48"/>
                    <a:pt x="108" y="45"/>
                    <a:pt x="106" y="44"/>
                  </a:cubicBezTo>
                  <a:cubicBezTo>
                    <a:pt x="104" y="44"/>
                    <a:pt x="102" y="45"/>
                    <a:pt x="101" y="47"/>
                  </a:cubicBezTo>
                  <a:cubicBezTo>
                    <a:pt x="98" y="54"/>
                    <a:pt x="95" y="60"/>
                    <a:pt x="90" y="65"/>
                  </a:cubicBezTo>
                  <a:cubicBezTo>
                    <a:pt x="85" y="69"/>
                    <a:pt x="80" y="72"/>
                    <a:pt x="73" y="74"/>
                  </a:cubicBezTo>
                  <a:cubicBezTo>
                    <a:pt x="73" y="74"/>
                    <a:pt x="73" y="74"/>
                    <a:pt x="73" y="74"/>
                  </a:cubicBezTo>
                  <a:cubicBezTo>
                    <a:pt x="73" y="74"/>
                    <a:pt x="73" y="74"/>
                    <a:pt x="73" y="74"/>
                  </a:cubicBezTo>
                  <a:cubicBezTo>
                    <a:pt x="72" y="75"/>
                    <a:pt x="72" y="75"/>
                    <a:pt x="72" y="75"/>
                  </a:cubicBezTo>
                  <a:cubicBezTo>
                    <a:pt x="72" y="75"/>
                    <a:pt x="72" y="75"/>
                    <a:pt x="72" y="75"/>
                  </a:cubicBezTo>
                  <a:cubicBezTo>
                    <a:pt x="71" y="75"/>
                    <a:pt x="71" y="75"/>
                    <a:pt x="71" y="75"/>
                  </a:cubicBezTo>
                  <a:cubicBezTo>
                    <a:pt x="71" y="74"/>
                    <a:pt x="71" y="74"/>
                    <a:pt x="71" y="74"/>
                  </a:cubicBezTo>
                  <a:cubicBezTo>
                    <a:pt x="71" y="74"/>
                    <a:pt x="71" y="74"/>
                    <a:pt x="71" y="74"/>
                  </a:cubicBezTo>
                  <a:cubicBezTo>
                    <a:pt x="64" y="72"/>
                    <a:pt x="58" y="69"/>
                    <a:pt x="54" y="65"/>
                  </a:cubicBezTo>
                  <a:cubicBezTo>
                    <a:pt x="49" y="60"/>
                    <a:pt x="45" y="54"/>
                    <a:pt x="43" y="47"/>
                  </a:cubicBezTo>
                  <a:cubicBezTo>
                    <a:pt x="42" y="45"/>
                    <a:pt x="40" y="44"/>
                    <a:pt x="37" y="44"/>
                  </a:cubicBezTo>
                  <a:cubicBezTo>
                    <a:pt x="35" y="45"/>
                    <a:pt x="34" y="48"/>
                    <a:pt x="35" y="50"/>
                  </a:cubicBezTo>
                  <a:close/>
                  <a:moveTo>
                    <a:pt x="73" y="74"/>
                  </a:moveTo>
                  <a:cubicBezTo>
                    <a:pt x="73" y="74"/>
                    <a:pt x="73" y="74"/>
                    <a:pt x="73" y="74"/>
                  </a:cubicBezTo>
                  <a:cubicBezTo>
                    <a:pt x="73" y="74"/>
                    <a:pt x="73" y="74"/>
                    <a:pt x="73" y="74"/>
                  </a:cubicBezTo>
                  <a:cubicBezTo>
                    <a:pt x="73" y="74"/>
                    <a:pt x="73" y="74"/>
                    <a:pt x="73" y="74"/>
                  </a:cubicBezTo>
                  <a:close/>
                </a:path>
              </a:pathLst>
            </a:custGeom>
            <a:solidFill>
              <a:schemeClr val="bg1">
                <a:alpha val="90000"/>
              </a:schemeClr>
            </a:solidFill>
            <a:ln>
              <a:noFill/>
            </a:ln>
          </p:spPr>
          <p:txBody>
            <a:bodyPr vert="horz" wrap="square" lIns="68559" tIns="34279" rIns="68559" bIns="34279" numCol="1" anchor="t" anchorCtr="0" compatLnSpc="1"/>
            <a:lstStyle/>
            <a:p>
              <a:pPr defTabSz="685800">
                <a:defRPr/>
              </a:pPr>
              <a:endParaRPr lang="zh-CN" altLang="en-US" sz="1350">
                <a:solidFill>
                  <a:prstClr val="black"/>
                </a:solidFill>
                <a:latin typeface="等线" panose="02010600030101010101" charset="-122"/>
                <a:ea typeface="汉鼎简行书" panose="02010609000101010101" pitchFamily="49" charset="-122"/>
              </a:endParaRPr>
            </a:p>
          </p:txBody>
        </p:sp>
      </p:grpSp>
      <p:grpSp>
        <p:nvGrpSpPr>
          <p:cNvPr id="23" name="组合 22"/>
          <p:cNvGrpSpPr/>
          <p:nvPr/>
        </p:nvGrpSpPr>
        <p:grpSpPr>
          <a:xfrm>
            <a:off x="3239444" y="1762376"/>
            <a:ext cx="623300" cy="623300"/>
            <a:chOff x="3325606" y="1762376"/>
            <a:chExt cx="623300" cy="623300"/>
          </a:xfrm>
        </p:grpSpPr>
        <p:sp>
          <p:nvSpPr>
            <p:cNvPr id="24" name="Teardrop 21"/>
            <p:cNvSpPr/>
            <p:nvPr/>
          </p:nvSpPr>
          <p:spPr>
            <a:xfrm rot="8100000">
              <a:off x="3325606" y="1762376"/>
              <a:ext cx="623300" cy="623300"/>
            </a:xfrm>
            <a:prstGeom prst="teardrop">
              <a:avLst/>
            </a:prstGeom>
            <a:solidFill>
              <a:schemeClr val="accent2"/>
            </a:solidFill>
            <a:ln w="12700" cap="flat" cmpd="sng">
              <a:noFill/>
              <a:bevel/>
            </a:ln>
          </p:spPr>
          <p:txBody>
            <a:bodyPr anchor="ctr"/>
            <a:lstStyle/>
            <a:p>
              <a:pPr defTabSz="685165"/>
              <a:endParaRPr lang="en-US" sz="1350" dirty="0">
                <a:solidFill>
                  <a:srgbClr val="FFFFFF"/>
                </a:solidFill>
                <a:latin typeface="Arial" panose="020B0604020202020204"/>
                <a:ea typeface="微软雅黑" panose="020B0503020204020204" pitchFamily="34" charset="-122"/>
              </a:endParaRPr>
            </a:p>
          </p:txBody>
        </p:sp>
        <p:grpSp>
          <p:nvGrpSpPr>
            <p:cNvPr id="25" name="Group 73"/>
            <p:cNvGrpSpPr/>
            <p:nvPr/>
          </p:nvGrpSpPr>
          <p:grpSpPr>
            <a:xfrm>
              <a:off x="3492635" y="1980631"/>
              <a:ext cx="289244" cy="255412"/>
              <a:chOff x="2549886" y="800334"/>
              <a:chExt cx="355053" cy="313526"/>
            </a:xfrm>
            <a:solidFill>
              <a:schemeClr val="bg1"/>
            </a:solidFill>
          </p:grpSpPr>
          <p:sp>
            <p:nvSpPr>
              <p:cNvPr id="26" name="Freeform 88"/>
              <p:cNvSpPr/>
              <p:nvPr/>
            </p:nvSpPr>
            <p:spPr bwMode="auto">
              <a:xfrm>
                <a:off x="2653702" y="1055723"/>
                <a:ext cx="58137" cy="58137"/>
              </a:xfrm>
              <a:custGeom>
                <a:avLst/>
                <a:gdLst/>
                <a:ahLst/>
                <a:cxnLst>
                  <a:cxn ang="0">
                    <a:pos x="27" y="0"/>
                  </a:cxn>
                  <a:cxn ang="0">
                    <a:pos x="27" y="0"/>
                  </a:cxn>
                  <a:cxn ang="0">
                    <a:pos x="34" y="0"/>
                  </a:cxn>
                  <a:cxn ang="0">
                    <a:pos x="40" y="2"/>
                  </a:cxn>
                  <a:cxn ang="0">
                    <a:pos x="49" y="10"/>
                  </a:cxn>
                  <a:cxn ang="0">
                    <a:pos x="54" y="19"/>
                  </a:cxn>
                  <a:cxn ang="0">
                    <a:pos x="56" y="24"/>
                  </a:cxn>
                  <a:cxn ang="0">
                    <a:pos x="56" y="30"/>
                  </a:cxn>
                  <a:cxn ang="0">
                    <a:pos x="56" y="30"/>
                  </a:cxn>
                  <a:cxn ang="0">
                    <a:pos x="56" y="35"/>
                  </a:cxn>
                  <a:cxn ang="0">
                    <a:pos x="54" y="40"/>
                  </a:cxn>
                  <a:cxn ang="0">
                    <a:pos x="49" y="49"/>
                  </a:cxn>
                  <a:cxn ang="0">
                    <a:pos x="40" y="55"/>
                  </a:cxn>
                  <a:cxn ang="0">
                    <a:pos x="34" y="57"/>
                  </a:cxn>
                  <a:cxn ang="0">
                    <a:pos x="27" y="57"/>
                  </a:cxn>
                  <a:cxn ang="0">
                    <a:pos x="27" y="57"/>
                  </a:cxn>
                  <a:cxn ang="0">
                    <a:pos x="22" y="57"/>
                  </a:cxn>
                  <a:cxn ang="0">
                    <a:pos x="16" y="55"/>
                  </a:cxn>
                  <a:cxn ang="0">
                    <a:pos x="7" y="49"/>
                  </a:cxn>
                  <a:cxn ang="0">
                    <a:pos x="2" y="40"/>
                  </a:cxn>
                  <a:cxn ang="0">
                    <a:pos x="0" y="35"/>
                  </a:cxn>
                  <a:cxn ang="0">
                    <a:pos x="0" y="30"/>
                  </a:cxn>
                  <a:cxn ang="0">
                    <a:pos x="0" y="30"/>
                  </a:cxn>
                  <a:cxn ang="0">
                    <a:pos x="0" y="24"/>
                  </a:cxn>
                  <a:cxn ang="0">
                    <a:pos x="2" y="19"/>
                  </a:cxn>
                  <a:cxn ang="0">
                    <a:pos x="7" y="10"/>
                  </a:cxn>
                  <a:cxn ang="0">
                    <a:pos x="16" y="2"/>
                  </a:cxn>
                  <a:cxn ang="0">
                    <a:pos x="22" y="0"/>
                  </a:cxn>
                  <a:cxn ang="0">
                    <a:pos x="27" y="0"/>
                  </a:cxn>
                  <a:cxn ang="0">
                    <a:pos x="27" y="0"/>
                  </a:cxn>
                </a:cxnLst>
                <a:rect l="0" t="0" r="r" b="b"/>
                <a:pathLst>
                  <a:path w="56" h="57">
                    <a:moveTo>
                      <a:pt x="27" y="0"/>
                    </a:moveTo>
                    <a:lnTo>
                      <a:pt x="27" y="0"/>
                    </a:lnTo>
                    <a:lnTo>
                      <a:pt x="34" y="0"/>
                    </a:lnTo>
                    <a:lnTo>
                      <a:pt x="40" y="2"/>
                    </a:lnTo>
                    <a:lnTo>
                      <a:pt x="49" y="10"/>
                    </a:lnTo>
                    <a:lnTo>
                      <a:pt x="54" y="19"/>
                    </a:lnTo>
                    <a:lnTo>
                      <a:pt x="56" y="24"/>
                    </a:lnTo>
                    <a:lnTo>
                      <a:pt x="56" y="30"/>
                    </a:lnTo>
                    <a:lnTo>
                      <a:pt x="56" y="30"/>
                    </a:lnTo>
                    <a:lnTo>
                      <a:pt x="56" y="35"/>
                    </a:lnTo>
                    <a:lnTo>
                      <a:pt x="54" y="40"/>
                    </a:lnTo>
                    <a:lnTo>
                      <a:pt x="49" y="49"/>
                    </a:lnTo>
                    <a:lnTo>
                      <a:pt x="40" y="55"/>
                    </a:lnTo>
                    <a:lnTo>
                      <a:pt x="34" y="57"/>
                    </a:lnTo>
                    <a:lnTo>
                      <a:pt x="27" y="57"/>
                    </a:lnTo>
                    <a:lnTo>
                      <a:pt x="27" y="57"/>
                    </a:lnTo>
                    <a:lnTo>
                      <a:pt x="22" y="57"/>
                    </a:lnTo>
                    <a:lnTo>
                      <a:pt x="16" y="55"/>
                    </a:lnTo>
                    <a:lnTo>
                      <a:pt x="7" y="49"/>
                    </a:lnTo>
                    <a:lnTo>
                      <a:pt x="2" y="40"/>
                    </a:lnTo>
                    <a:lnTo>
                      <a:pt x="0" y="35"/>
                    </a:lnTo>
                    <a:lnTo>
                      <a:pt x="0" y="30"/>
                    </a:lnTo>
                    <a:lnTo>
                      <a:pt x="0" y="30"/>
                    </a:lnTo>
                    <a:lnTo>
                      <a:pt x="0" y="24"/>
                    </a:lnTo>
                    <a:lnTo>
                      <a:pt x="2" y="19"/>
                    </a:lnTo>
                    <a:lnTo>
                      <a:pt x="7" y="10"/>
                    </a:lnTo>
                    <a:lnTo>
                      <a:pt x="16" y="2"/>
                    </a:lnTo>
                    <a:lnTo>
                      <a:pt x="22" y="0"/>
                    </a:lnTo>
                    <a:lnTo>
                      <a:pt x="27" y="0"/>
                    </a:lnTo>
                    <a:lnTo>
                      <a:pt x="27" y="0"/>
                    </a:lnTo>
                    <a:close/>
                  </a:path>
                </a:pathLst>
              </a:custGeom>
              <a:grpFill/>
              <a:ln w="9525">
                <a:noFill/>
                <a:round/>
              </a:ln>
            </p:spPr>
            <p:txBody>
              <a:bodyPr lIns="91412" tIns="45706" rIns="91412" bIns="45706"/>
              <a:lstStyle/>
              <a:p>
                <a:pPr defTabSz="685800">
                  <a:defRPr/>
                </a:pPr>
                <a:endParaRPr lang="en-US" sz="2400">
                  <a:solidFill>
                    <a:prstClr val="black"/>
                  </a:solidFill>
                  <a:latin typeface="Calibri" panose="020F0502020204030204"/>
                  <a:ea typeface="汉鼎简行书" panose="02010609000101010101" pitchFamily="49" charset="-122"/>
                </a:endParaRPr>
              </a:p>
            </p:txBody>
          </p:sp>
          <p:sp>
            <p:nvSpPr>
              <p:cNvPr id="27" name="Freeform 89"/>
              <p:cNvSpPr/>
              <p:nvPr/>
            </p:nvSpPr>
            <p:spPr bwMode="auto">
              <a:xfrm>
                <a:off x="2782435" y="1055723"/>
                <a:ext cx="60214" cy="58137"/>
              </a:xfrm>
              <a:custGeom>
                <a:avLst/>
                <a:gdLst/>
                <a:ahLst/>
                <a:cxnLst>
                  <a:cxn ang="0">
                    <a:pos x="29" y="0"/>
                  </a:cxn>
                  <a:cxn ang="0">
                    <a:pos x="29" y="0"/>
                  </a:cxn>
                  <a:cxn ang="0">
                    <a:pos x="35" y="0"/>
                  </a:cxn>
                  <a:cxn ang="0">
                    <a:pos x="40" y="2"/>
                  </a:cxn>
                  <a:cxn ang="0">
                    <a:pos x="49" y="10"/>
                  </a:cxn>
                  <a:cxn ang="0">
                    <a:pos x="55" y="19"/>
                  </a:cxn>
                  <a:cxn ang="0">
                    <a:pos x="56" y="24"/>
                  </a:cxn>
                  <a:cxn ang="0">
                    <a:pos x="58" y="30"/>
                  </a:cxn>
                  <a:cxn ang="0">
                    <a:pos x="58" y="30"/>
                  </a:cxn>
                  <a:cxn ang="0">
                    <a:pos x="56" y="35"/>
                  </a:cxn>
                  <a:cxn ang="0">
                    <a:pos x="55" y="40"/>
                  </a:cxn>
                  <a:cxn ang="0">
                    <a:pos x="49" y="49"/>
                  </a:cxn>
                  <a:cxn ang="0">
                    <a:pos x="40" y="55"/>
                  </a:cxn>
                  <a:cxn ang="0">
                    <a:pos x="35" y="57"/>
                  </a:cxn>
                  <a:cxn ang="0">
                    <a:pos x="29" y="57"/>
                  </a:cxn>
                  <a:cxn ang="0">
                    <a:pos x="29" y="57"/>
                  </a:cxn>
                  <a:cxn ang="0">
                    <a:pos x="24" y="57"/>
                  </a:cxn>
                  <a:cxn ang="0">
                    <a:pos x="18" y="55"/>
                  </a:cxn>
                  <a:cxn ang="0">
                    <a:pos x="9" y="49"/>
                  </a:cxn>
                  <a:cxn ang="0">
                    <a:pos x="4" y="40"/>
                  </a:cxn>
                  <a:cxn ang="0">
                    <a:pos x="2" y="35"/>
                  </a:cxn>
                  <a:cxn ang="0">
                    <a:pos x="0" y="30"/>
                  </a:cxn>
                  <a:cxn ang="0">
                    <a:pos x="0" y="30"/>
                  </a:cxn>
                  <a:cxn ang="0">
                    <a:pos x="2" y="24"/>
                  </a:cxn>
                  <a:cxn ang="0">
                    <a:pos x="4" y="19"/>
                  </a:cxn>
                  <a:cxn ang="0">
                    <a:pos x="9" y="10"/>
                  </a:cxn>
                  <a:cxn ang="0">
                    <a:pos x="18" y="2"/>
                  </a:cxn>
                  <a:cxn ang="0">
                    <a:pos x="24" y="0"/>
                  </a:cxn>
                  <a:cxn ang="0">
                    <a:pos x="29" y="0"/>
                  </a:cxn>
                  <a:cxn ang="0">
                    <a:pos x="29" y="0"/>
                  </a:cxn>
                </a:cxnLst>
                <a:rect l="0" t="0" r="r" b="b"/>
                <a:pathLst>
                  <a:path w="58" h="57">
                    <a:moveTo>
                      <a:pt x="29" y="0"/>
                    </a:moveTo>
                    <a:lnTo>
                      <a:pt x="29" y="0"/>
                    </a:lnTo>
                    <a:lnTo>
                      <a:pt x="35" y="0"/>
                    </a:lnTo>
                    <a:lnTo>
                      <a:pt x="40" y="2"/>
                    </a:lnTo>
                    <a:lnTo>
                      <a:pt x="49" y="10"/>
                    </a:lnTo>
                    <a:lnTo>
                      <a:pt x="55" y="19"/>
                    </a:lnTo>
                    <a:lnTo>
                      <a:pt x="56" y="24"/>
                    </a:lnTo>
                    <a:lnTo>
                      <a:pt x="58" y="30"/>
                    </a:lnTo>
                    <a:lnTo>
                      <a:pt x="58" y="30"/>
                    </a:lnTo>
                    <a:lnTo>
                      <a:pt x="56" y="35"/>
                    </a:lnTo>
                    <a:lnTo>
                      <a:pt x="55" y="40"/>
                    </a:lnTo>
                    <a:lnTo>
                      <a:pt x="49" y="49"/>
                    </a:lnTo>
                    <a:lnTo>
                      <a:pt x="40" y="55"/>
                    </a:lnTo>
                    <a:lnTo>
                      <a:pt x="35" y="57"/>
                    </a:lnTo>
                    <a:lnTo>
                      <a:pt x="29" y="57"/>
                    </a:lnTo>
                    <a:lnTo>
                      <a:pt x="29" y="57"/>
                    </a:lnTo>
                    <a:lnTo>
                      <a:pt x="24" y="57"/>
                    </a:lnTo>
                    <a:lnTo>
                      <a:pt x="18" y="55"/>
                    </a:lnTo>
                    <a:lnTo>
                      <a:pt x="9" y="49"/>
                    </a:lnTo>
                    <a:lnTo>
                      <a:pt x="4" y="40"/>
                    </a:lnTo>
                    <a:lnTo>
                      <a:pt x="2" y="35"/>
                    </a:lnTo>
                    <a:lnTo>
                      <a:pt x="0" y="30"/>
                    </a:lnTo>
                    <a:lnTo>
                      <a:pt x="0" y="30"/>
                    </a:lnTo>
                    <a:lnTo>
                      <a:pt x="2" y="24"/>
                    </a:lnTo>
                    <a:lnTo>
                      <a:pt x="4" y="19"/>
                    </a:lnTo>
                    <a:lnTo>
                      <a:pt x="9" y="10"/>
                    </a:lnTo>
                    <a:lnTo>
                      <a:pt x="18" y="2"/>
                    </a:lnTo>
                    <a:lnTo>
                      <a:pt x="24" y="0"/>
                    </a:lnTo>
                    <a:lnTo>
                      <a:pt x="29" y="0"/>
                    </a:lnTo>
                    <a:lnTo>
                      <a:pt x="29" y="0"/>
                    </a:lnTo>
                    <a:close/>
                  </a:path>
                </a:pathLst>
              </a:custGeom>
              <a:grpFill/>
              <a:ln w="9525">
                <a:noFill/>
                <a:round/>
              </a:ln>
            </p:spPr>
            <p:txBody>
              <a:bodyPr lIns="91412" tIns="45706" rIns="91412" bIns="45706"/>
              <a:lstStyle/>
              <a:p>
                <a:pPr defTabSz="685800">
                  <a:defRPr/>
                </a:pPr>
                <a:endParaRPr lang="en-US" sz="2400">
                  <a:solidFill>
                    <a:prstClr val="black"/>
                  </a:solidFill>
                  <a:latin typeface="Calibri" panose="020F0502020204030204"/>
                  <a:ea typeface="汉鼎简行书" panose="02010609000101010101" pitchFamily="49" charset="-122"/>
                </a:endParaRPr>
              </a:p>
            </p:txBody>
          </p:sp>
          <p:sp>
            <p:nvSpPr>
              <p:cNvPr id="28" name="Freeform 90"/>
              <p:cNvSpPr/>
              <p:nvPr/>
            </p:nvSpPr>
            <p:spPr bwMode="auto">
              <a:xfrm>
                <a:off x="2549886" y="800334"/>
                <a:ext cx="355053" cy="247084"/>
              </a:xfrm>
              <a:custGeom>
                <a:avLst/>
                <a:gdLst/>
                <a:ahLst/>
                <a:cxnLst>
                  <a:cxn ang="0">
                    <a:pos x="325" y="91"/>
                  </a:cxn>
                  <a:cxn ang="0">
                    <a:pos x="149" y="91"/>
                  </a:cxn>
                  <a:cxn ang="0">
                    <a:pos x="140" y="98"/>
                  </a:cxn>
                  <a:cxn ang="0">
                    <a:pos x="138" y="105"/>
                  </a:cxn>
                  <a:cxn ang="0">
                    <a:pos x="143" y="116"/>
                  </a:cxn>
                  <a:cxn ang="0">
                    <a:pos x="307" y="120"/>
                  </a:cxn>
                  <a:cxn ang="0">
                    <a:pos x="297" y="149"/>
                  </a:cxn>
                  <a:cxn ang="0">
                    <a:pos x="143" y="149"/>
                  </a:cxn>
                  <a:cxn ang="0">
                    <a:pos x="134" y="156"/>
                  </a:cxn>
                  <a:cxn ang="0">
                    <a:pos x="132" y="161"/>
                  </a:cxn>
                  <a:cxn ang="0">
                    <a:pos x="138" y="172"/>
                  </a:cxn>
                  <a:cxn ang="0">
                    <a:pos x="290" y="176"/>
                  </a:cxn>
                  <a:cxn ang="0">
                    <a:pos x="281" y="203"/>
                  </a:cxn>
                  <a:cxn ang="0">
                    <a:pos x="111" y="120"/>
                  </a:cxn>
                  <a:cxn ang="0">
                    <a:pos x="107" y="91"/>
                  </a:cxn>
                  <a:cxn ang="0">
                    <a:pos x="103" y="53"/>
                  </a:cxn>
                  <a:cxn ang="0">
                    <a:pos x="96" y="45"/>
                  </a:cxn>
                  <a:cxn ang="0">
                    <a:pos x="53" y="20"/>
                  </a:cxn>
                  <a:cxn ang="0">
                    <a:pos x="15" y="2"/>
                  </a:cxn>
                  <a:cxn ang="0">
                    <a:pos x="6" y="2"/>
                  </a:cxn>
                  <a:cxn ang="0">
                    <a:pos x="0" y="11"/>
                  </a:cxn>
                  <a:cxn ang="0">
                    <a:pos x="2" y="22"/>
                  </a:cxn>
                  <a:cxn ang="0">
                    <a:pos x="15" y="34"/>
                  </a:cxn>
                  <a:cxn ang="0">
                    <a:pos x="62" y="56"/>
                  </a:cxn>
                  <a:cxn ang="0">
                    <a:pos x="71" y="63"/>
                  </a:cxn>
                  <a:cxn ang="0">
                    <a:pos x="73" y="71"/>
                  </a:cxn>
                  <a:cxn ang="0">
                    <a:pos x="93" y="217"/>
                  </a:cxn>
                  <a:cxn ang="0">
                    <a:pos x="94" y="227"/>
                  </a:cxn>
                  <a:cxn ang="0">
                    <a:pos x="100" y="234"/>
                  </a:cxn>
                  <a:cxn ang="0">
                    <a:pos x="111" y="237"/>
                  </a:cxn>
                  <a:cxn ang="0">
                    <a:pos x="288" y="237"/>
                  </a:cxn>
                  <a:cxn ang="0">
                    <a:pos x="292" y="236"/>
                  </a:cxn>
                  <a:cxn ang="0">
                    <a:pos x="303" y="230"/>
                  </a:cxn>
                  <a:cxn ang="0">
                    <a:pos x="305" y="221"/>
                  </a:cxn>
                  <a:cxn ang="0">
                    <a:pos x="341" y="118"/>
                  </a:cxn>
                  <a:cxn ang="0">
                    <a:pos x="343" y="103"/>
                  </a:cxn>
                  <a:cxn ang="0">
                    <a:pos x="337" y="94"/>
                  </a:cxn>
                  <a:cxn ang="0">
                    <a:pos x="325" y="91"/>
                  </a:cxn>
                </a:cxnLst>
                <a:rect l="0" t="0" r="r" b="b"/>
                <a:pathLst>
                  <a:path w="343" h="237">
                    <a:moveTo>
                      <a:pt x="325" y="91"/>
                    </a:moveTo>
                    <a:lnTo>
                      <a:pt x="325" y="91"/>
                    </a:lnTo>
                    <a:lnTo>
                      <a:pt x="149" y="91"/>
                    </a:lnTo>
                    <a:lnTo>
                      <a:pt x="149" y="91"/>
                    </a:lnTo>
                    <a:lnTo>
                      <a:pt x="143" y="92"/>
                    </a:lnTo>
                    <a:lnTo>
                      <a:pt x="140" y="98"/>
                    </a:lnTo>
                    <a:lnTo>
                      <a:pt x="138" y="105"/>
                    </a:lnTo>
                    <a:lnTo>
                      <a:pt x="138" y="105"/>
                    </a:lnTo>
                    <a:lnTo>
                      <a:pt x="140" y="111"/>
                    </a:lnTo>
                    <a:lnTo>
                      <a:pt x="143" y="116"/>
                    </a:lnTo>
                    <a:lnTo>
                      <a:pt x="149" y="120"/>
                    </a:lnTo>
                    <a:lnTo>
                      <a:pt x="307" y="120"/>
                    </a:lnTo>
                    <a:lnTo>
                      <a:pt x="297" y="149"/>
                    </a:lnTo>
                    <a:lnTo>
                      <a:pt x="297" y="149"/>
                    </a:lnTo>
                    <a:lnTo>
                      <a:pt x="143" y="149"/>
                    </a:lnTo>
                    <a:lnTo>
                      <a:pt x="143" y="149"/>
                    </a:lnTo>
                    <a:lnTo>
                      <a:pt x="138" y="152"/>
                    </a:lnTo>
                    <a:lnTo>
                      <a:pt x="134" y="156"/>
                    </a:lnTo>
                    <a:lnTo>
                      <a:pt x="132" y="161"/>
                    </a:lnTo>
                    <a:lnTo>
                      <a:pt x="132" y="161"/>
                    </a:lnTo>
                    <a:lnTo>
                      <a:pt x="134" y="169"/>
                    </a:lnTo>
                    <a:lnTo>
                      <a:pt x="138" y="172"/>
                    </a:lnTo>
                    <a:lnTo>
                      <a:pt x="143" y="176"/>
                    </a:lnTo>
                    <a:lnTo>
                      <a:pt x="290" y="176"/>
                    </a:lnTo>
                    <a:lnTo>
                      <a:pt x="290" y="176"/>
                    </a:lnTo>
                    <a:lnTo>
                      <a:pt x="281" y="203"/>
                    </a:lnTo>
                    <a:lnTo>
                      <a:pt x="122" y="203"/>
                    </a:lnTo>
                    <a:lnTo>
                      <a:pt x="111" y="120"/>
                    </a:lnTo>
                    <a:lnTo>
                      <a:pt x="107" y="91"/>
                    </a:lnTo>
                    <a:lnTo>
                      <a:pt x="107" y="91"/>
                    </a:lnTo>
                    <a:lnTo>
                      <a:pt x="103" y="53"/>
                    </a:lnTo>
                    <a:lnTo>
                      <a:pt x="103" y="53"/>
                    </a:lnTo>
                    <a:lnTo>
                      <a:pt x="102" y="49"/>
                    </a:lnTo>
                    <a:lnTo>
                      <a:pt x="96" y="45"/>
                    </a:lnTo>
                    <a:lnTo>
                      <a:pt x="80" y="33"/>
                    </a:lnTo>
                    <a:lnTo>
                      <a:pt x="53" y="20"/>
                    </a:lnTo>
                    <a:lnTo>
                      <a:pt x="15" y="2"/>
                    </a:lnTo>
                    <a:lnTo>
                      <a:pt x="15" y="2"/>
                    </a:lnTo>
                    <a:lnTo>
                      <a:pt x="9" y="0"/>
                    </a:lnTo>
                    <a:lnTo>
                      <a:pt x="6" y="2"/>
                    </a:lnTo>
                    <a:lnTo>
                      <a:pt x="2" y="5"/>
                    </a:lnTo>
                    <a:lnTo>
                      <a:pt x="0" y="11"/>
                    </a:lnTo>
                    <a:lnTo>
                      <a:pt x="0" y="16"/>
                    </a:lnTo>
                    <a:lnTo>
                      <a:pt x="2" y="22"/>
                    </a:lnTo>
                    <a:lnTo>
                      <a:pt x="7" y="29"/>
                    </a:lnTo>
                    <a:lnTo>
                      <a:pt x="15" y="34"/>
                    </a:lnTo>
                    <a:lnTo>
                      <a:pt x="62" y="56"/>
                    </a:lnTo>
                    <a:lnTo>
                      <a:pt x="62" y="56"/>
                    </a:lnTo>
                    <a:lnTo>
                      <a:pt x="67" y="60"/>
                    </a:lnTo>
                    <a:lnTo>
                      <a:pt x="71" y="63"/>
                    </a:lnTo>
                    <a:lnTo>
                      <a:pt x="73" y="71"/>
                    </a:lnTo>
                    <a:lnTo>
                      <a:pt x="73" y="71"/>
                    </a:lnTo>
                    <a:lnTo>
                      <a:pt x="93" y="217"/>
                    </a:lnTo>
                    <a:lnTo>
                      <a:pt x="93" y="217"/>
                    </a:lnTo>
                    <a:lnTo>
                      <a:pt x="93" y="221"/>
                    </a:lnTo>
                    <a:lnTo>
                      <a:pt x="94" y="227"/>
                    </a:lnTo>
                    <a:lnTo>
                      <a:pt x="98" y="230"/>
                    </a:lnTo>
                    <a:lnTo>
                      <a:pt x="100" y="234"/>
                    </a:lnTo>
                    <a:lnTo>
                      <a:pt x="105" y="236"/>
                    </a:lnTo>
                    <a:lnTo>
                      <a:pt x="111" y="237"/>
                    </a:lnTo>
                    <a:lnTo>
                      <a:pt x="111" y="237"/>
                    </a:lnTo>
                    <a:lnTo>
                      <a:pt x="288" y="237"/>
                    </a:lnTo>
                    <a:lnTo>
                      <a:pt x="288" y="237"/>
                    </a:lnTo>
                    <a:lnTo>
                      <a:pt x="292" y="236"/>
                    </a:lnTo>
                    <a:lnTo>
                      <a:pt x="297" y="234"/>
                    </a:lnTo>
                    <a:lnTo>
                      <a:pt x="303" y="230"/>
                    </a:lnTo>
                    <a:lnTo>
                      <a:pt x="305" y="225"/>
                    </a:lnTo>
                    <a:lnTo>
                      <a:pt x="305" y="221"/>
                    </a:lnTo>
                    <a:lnTo>
                      <a:pt x="341" y="118"/>
                    </a:lnTo>
                    <a:lnTo>
                      <a:pt x="341" y="118"/>
                    </a:lnTo>
                    <a:lnTo>
                      <a:pt x="341" y="114"/>
                    </a:lnTo>
                    <a:lnTo>
                      <a:pt x="343" y="103"/>
                    </a:lnTo>
                    <a:lnTo>
                      <a:pt x="341" y="100"/>
                    </a:lnTo>
                    <a:lnTo>
                      <a:pt x="337" y="94"/>
                    </a:lnTo>
                    <a:lnTo>
                      <a:pt x="334" y="92"/>
                    </a:lnTo>
                    <a:lnTo>
                      <a:pt x="325" y="91"/>
                    </a:lnTo>
                    <a:lnTo>
                      <a:pt x="325" y="91"/>
                    </a:lnTo>
                    <a:close/>
                  </a:path>
                </a:pathLst>
              </a:custGeom>
              <a:grpFill/>
              <a:ln w="9525">
                <a:noFill/>
                <a:round/>
              </a:ln>
            </p:spPr>
            <p:txBody>
              <a:bodyPr lIns="91412" tIns="45706" rIns="91412" bIns="45706"/>
              <a:lstStyle/>
              <a:p>
                <a:pPr defTabSz="685800">
                  <a:defRPr/>
                </a:pPr>
                <a:endParaRPr lang="en-US" sz="2400">
                  <a:solidFill>
                    <a:prstClr val="black"/>
                  </a:solidFill>
                  <a:latin typeface="Calibri" panose="020F0502020204030204"/>
                  <a:ea typeface="汉鼎简行书" panose="02010609000101010101" pitchFamily="49" charset="-122"/>
                </a:endParaRPr>
              </a:p>
            </p:txBody>
          </p:sp>
        </p:grpSp>
      </p:grpSp>
      <p:sp>
        <p:nvSpPr>
          <p:cNvPr id="29" name="Rectangle 4"/>
          <p:cNvSpPr/>
          <p:nvPr/>
        </p:nvSpPr>
        <p:spPr>
          <a:xfrm>
            <a:off x="611560" y="3075651"/>
            <a:ext cx="1775370" cy="415498"/>
          </a:xfrm>
          <a:prstGeom prst="rect">
            <a:avLst/>
          </a:prstGeom>
        </p:spPr>
        <p:txBody>
          <a:bodyPr wrap="square">
            <a:spAutoFit/>
          </a:bodyPr>
          <a:lstStyle/>
          <a:p>
            <a:pPr algn="just" defTabSz="685800">
              <a:lnSpc>
                <a:spcPct val="150000"/>
              </a:lnSpc>
            </a:pPr>
            <a:r>
              <a:rPr lang="zh-CN" altLang="en-US" sz="700" dirty="0">
                <a:solidFill>
                  <a:schemeClr val="tx1">
                    <a:lumMod val="65000"/>
                    <a:lumOff val="35000"/>
                  </a:schemeClr>
                </a:solidFill>
                <a:latin typeface="+mn-ea"/>
              </a:rPr>
              <a:t>此处添加详细文本描述，建议与标题相关并符合整体语言风格，语言描述尽量。</a:t>
            </a:r>
            <a:endParaRPr lang="zh-CN" altLang="en-US" sz="700" dirty="0">
              <a:solidFill>
                <a:schemeClr val="tx1">
                  <a:lumMod val="65000"/>
                  <a:lumOff val="35000"/>
                </a:schemeClr>
              </a:solidFill>
              <a:latin typeface="+mn-ea"/>
            </a:endParaRPr>
          </a:p>
        </p:txBody>
      </p:sp>
      <p:sp>
        <p:nvSpPr>
          <p:cNvPr id="30" name="Rectangle 21"/>
          <p:cNvSpPr/>
          <p:nvPr/>
        </p:nvSpPr>
        <p:spPr>
          <a:xfrm>
            <a:off x="869503" y="2787707"/>
            <a:ext cx="1259485" cy="338450"/>
          </a:xfrm>
          <a:prstGeom prst="rect">
            <a:avLst/>
          </a:prstGeom>
        </p:spPr>
        <p:txBody>
          <a:bodyPr wrap="square">
            <a:spAutoFit/>
          </a:bodyPr>
          <a:lstStyle/>
          <a:p>
            <a:pPr algn="ctr" defTabSz="685800"/>
            <a:r>
              <a:rPr lang="zh-CN" altLang="en-US" sz="1600" dirty="0">
                <a:solidFill>
                  <a:schemeClr val="tx1">
                    <a:lumMod val="65000"/>
                    <a:lumOff val="35000"/>
                  </a:schemeClr>
                </a:solidFill>
                <a:latin typeface="+mn-ea"/>
              </a:rPr>
              <a:t>添加标题</a:t>
            </a:r>
            <a:endParaRPr lang="en-US" altLang="zh-CN" sz="1600" dirty="0">
              <a:solidFill>
                <a:schemeClr val="tx1">
                  <a:lumMod val="65000"/>
                  <a:lumOff val="35000"/>
                </a:schemeClr>
              </a:solidFill>
              <a:latin typeface="+mn-ea"/>
            </a:endParaRPr>
          </a:p>
        </p:txBody>
      </p:sp>
      <p:sp>
        <p:nvSpPr>
          <p:cNvPr id="31" name="Rectangle 4"/>
          <p:cNvSpPr/>
          <p:nvPr/>
        </p:nvSpPr>
        <p:spPr>
          <a:xfrm>
            <a:off x="2663409" y="3075651"/>
            <a:ext cx="1775370" cy="415498"/>
          </a:xfrm>
          <a:prstGeom prst="rect">
            <a:avLst/>
          </a:prstGeom>
        </p:spPr>
        <p:txBody>
          <a:bodyPr wrap="square">
            <a:spAutoFit/>
          </a:bodyPr>
          <a:lstStyle/>
          <a:p>
            <a:pPr algn="just" defTabSz="685800">
              <a:lnSpc>
                <a:spcPct val="150000"/>
              </a:lnSpc>
            </a:pPr>
            <a:r>
              <a:rPr lang="zh-CN" altLang="en-US" sz="700" dirty="0">
                <a:solidFill>
                  <a:schemeClr val="tx1">
                    <a:lumMod val="65000"/>
                    <a:lumOff val="35000"/>
                  </a:schemeClr>
                </a:solidFill>
                <a:latin typeface="+mn-ea"/>
              </a:rPr>
              <a:t>此处添加详细文本描述，建议与标题相关并符合整体语言风格，语言描述尽量。</a:t>
            </a:r>
            <a:endParaRPr lang="zh-CN" altLang="en-US" sz="700" dirty="0">
              <a:solidFill>
                <a:schemeClr val="tx1">
                  <a:lumMod val="65000"/>
                  <a:lumOff val="35000"/>
                </a:schemeClr>
              </a:solidFill>
              <a:latin typeface="+mn-ea"/>
            </a:endParaRPr>
          </a:p>
        </p:txBody>
      </p:sp>
      <p:sp>
        <p:nvSpPr>
          <p:cNvPr id="32" name="Rectangle 21"/>
          <p:cNvSpPr/>
          <p:nvPr/>
        </p:nvSpPr>
        <p:spPr>
          <a:xfrm>
            <a:off x="2921352" y="2787707"/>
            <a:ext cx="1259485" cy="338450"/>
          </a:xfrm>
          <a:prstGeom prst="rect">
            <a:avLst/>
          </a:prstGeom>
        </p:spPr>
        <p:txBody>
          <a:bodyPr wrap="square">
            <a:spAutoFit/>
          </a:bodyPr>
          <a:lstStyle/>
          <a:p>
            <a:pPr algn="ctr" defTabSz="685800"/>
            <a:r>
              <a:rPr lang="zh-CN" altLang="en-US" sz="1600">
                <a:solidFill>
                  <a:schemeClr val="tx1">
                    <a:lumMod val="65000"/>
                    <a:lumOff val="35000"/>
                  </a:schemeClr>
                </a:solidFill>
                <a:latin typeface="+mn-ea"/>
              </a:rPr>
              <a:t>添加标题</a:t>
            </a:r>
            <a:endParaRPr lang="en-US" altLang="zh-CN" sz="1600" dirty="0">
              <a:solidFill>
                <a:schemeClr val="tx1">
                  <a:lumMod val="65000"/>
                  <a:lumOff val="35000"/>
                </a:schemeClr>
              </a:solidFill>
              <a:latin typeface="+mn-ea"/>
            </a:endParaRPr>
          </a:p>
        </p:txBody>
      </p:sp>
      <p:sp>
        <p:nvSpPr>
          <p:cNvPr id="33" name="Rectangle 4"/>
          <p:cNvSpPr/>
          <p:nvPr/>
        </p:nvSpPr>
        <p:spPr>
          <a:xfrm>
            <a:off x="4715258" y="3075651"/>
            <a:ext cx="1775370" cy="415498"/>
          </a:xfrm>
          <a:prstGeom prst="rect">
            <a:avLst/>
          </a:prstGeom>
        </p:spPr>
        <p:txBody>
          <a:bodyPr wrap="square">
            <a:spAutoFit/>
          </a:bodyPr>
          <a:lstStyle/>
          <a:p>
            <a:pPr algn="just" defTabSz="685800">
              <a:lnSpc>
                <a:spcPct val="150000"/>
              </a:lnSpc>
            </a:pPr>
            <a:r>
              <a:rPr lang="zh-CN" altLang="en-US" sz="700" dirty="0">
                <a:solidFill>
                  <a:schemeClr val="tx1">
                    <a:lumMod val="65000"/>
                    <a:lumOff val="35000"/>
                  </a:schemeClr>
                </a:solidFill>
                <a:latin typeface="+mn-ea"/>
              </a:rPr>
              <a:t>此处添加详细文本描述，建议与标题相关并符合整体语言风格，语言描述尽量。</a:t>
            </a:r>
            <a:endParaRPr lang="zh-CN" altLang="en-US" sz="700" dirty="0">
              <a:solidFill>
                <a:schemeClr val="tx1">
                  <a:lumMod val="65000"/>
                  <a:lumOff val="35000"/>
                </a:schemeClr>
              </a:solidFill>
              <a:latin typeface="+mn-ea"/>
            </a:endParaRPr>
          </a:p>
        </p:txBody>
      </p:sp>
      <p:sp>
        <p:nvSpPr>
          <p:cNvPr id="34" name="Rectangle 21"/>
          <p:cNvSpPr/>
          <p:nvPr/>
        </p:nvSpPr>
        <p:spPr>
          <a:xfrm>
            <a:off x="4973201" y="2787707"/>
            <a:ext cx="1259485" cy="338450"/>
          </a:xfrm>
          <a:prstGeom prst="rect">
            <a:avLst/>
          </a:prstGeom>
        </p:spPr>
        <p:txBody>
          <a:bodyPr wrap="square">
            <a:spAutoFit/>
          </a:bodyPr>
          <a:lstStyle/>
          <a:p>
            <a:pPr algn="ctr" defTabSz="685800"/>
            <a:r>
              <a:rPr lang="zh-CN" altLang="en-US" sz="1600">
                <a:solidFill>
                  <a:schemeClr val="tx1">
                    <a:lumMod val="65000"/>
                    <a:lumOff val="35000"/>
                  </a:schemeClr>
                </a:solidFill>
                <a:latin typeface="+mn-ea"/>
              </a:rPr>
              <a:t>添加标题</a:t>
            </a:r>
            <a:endParaRPr lang="en-US" altLang="zh-CN" sz="1600" dirty="0">
              <a:solidFill>
                <a:schemeClr val="tx1">
                  <a:lumMod val="65000"/>
                  <a:lumOff val="35000"/>
                </a:schemeClr>
              </a:solidFill>
              <a:latin typeface="+mn-ea"/>
            </a:endParaRPr>
          </a:p>
        </p:txBody>
      </p:sp>
      <p:sp>
        <p:nvSpPr>
          <p:cNvPr id="35" name="Rectangle 4"/>
          <p:cNvSpPr/>
          <p:nvPr/>
        </p:nvSpPr>
        <p:spPr>
          <a:xfrm>
            <a:off x="6767107" y="3075651"/>
            <a:ext cx="1775370" cy="415498"/>
          </a:xfrm>
          <a:prstGeom prst="rect">
            <a:avLst/>
          </a:prstGeom>
        </p:spPr>
        <p:txBody>
          <a:bodyPr wrap="square">
            <a:spAutoFit/>
          </a:bodyPr>
          <a:lstStyle/>
          <a:p>
            <a:pPr algn="just" defTabSz="685800">
              <a:lnSpc>
                <a:spcPct val="150000"/>
              </a:lnSpc>
            </a:pPr>
            <a:r>
              <a:rPr lang="zh-CN" altLang="en-US" sz="700" dirty="0">
                <a:solidFill>
                  <a:schemeClr val="tx1">
                    <a:lumMod val="65000"/>
                    <a:lumOff val="35000"/>
                  </a:schemeClr>
                </a:solidFill>
                <a:latin typeface="+mn-ea"/>
              </a:rPr>
              <a:t>此处添加详细文本描述，建议与标题相关并符合整体语言风格，语言描述尽量。</a:t>
            </a:r>
            <a:endParaRPr lang="zh-CN" altLang="en-US" sz="700" dirty="0">
              <a:solidFill>
                <a:schemeClr val="tx1">
                  <a:lumMod val="65000"/>
                  <a:lumOff val="35000"/>
                </a:schemeClr>
              </a:solidFill>
              <a:latin typeface="+mn-ea"/>
            </a:endParaRPr>
          </a:p>
        </p:txBody>
      </p:sp>
      <p:sp>
        <p:nvSpPr>
          <p:cNvPr id="36" name="Rectangle 21"/>
          <p:cNvSpPr/>
          <p:nvPr/>
        </p:nvSpPr>
        <p:spPr>
          <a:xfrm>
            <a:off x="7025050" y="2787707"/>
            <a:ext cx="1259485" cy="338450"/>
          </a:xfrm>
          <a:prstGeom prst="rect">
            <a:avLst/>
          </a:prstGeom>
        </p:spPr>
        <p:txBody>
          <a:bodyPr wrap="square">
            <a:spAutoFit/>
          </a:bodyPr>
          <a:lstStyle/>
          <a:p>
            <a:pPr algn="ctr" defTabSz="685800"/>
            <a:r>
              <a:rPr lang="zh-CN" altLang="en-US" sz="1600">
                <a:solidFill>
                  <a:schemeClr val="tx1">
                    <a:lumMod val="65000"/>
                    <a:lumOff val="35000"/>
                  </a:schemeClr>
                </a:solidFill>
                <a:latin typeface="+mn-ea"/>
              </a:rPr>
              <a:t>添加标题</a:t>
            </a:r>
            <a:endParaRPr lang="en-US" altLang="zh-CN" sz="1600" dirty="0">
              <a:solidFill>
                <a:schemeClr val="tx1">
                  <a:lumMod val="65000"/>
                  <a:lumOff val="35000"/>
                </a:schemeClr>
              </a:solidFill>
              <a:latin typeface="+mn-ea"/>
            </a:endParaRPr>
          </a:p>
        </p:txBody>
      </p:sp>
    </p:spTree>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1" presetClass="entr" presetSubtype="0" fill="hold" grpId="0" nodeType="afterEffect">
                                  <p:stCondLst>
                                    <p:cond delay="0"/>
                                  </p:stCondLst>
                                  <p:iterate type="lt">
                                    <p:tmPct val="10000"/>
                                  </p:iterate>
                                  <p:childTnLst>
                                    <p:set>
                                      <p:cBhvr>
                                        <p:cTn id="12" dur="1" fill="hold">
                                          <p:stCondLst>
                                            <p:cond delay="0"/>
                                          </p:stCondLst>
                                        </p:cTn>
                                        <p:tgtEl>
                                          <p:spTgt spid="30"/>
                                        </p:tgtEl>
                                        <p:attrNameLst>
                                          <p:attrName>style.visibility</p:attrName>
                                        </p:attrNameLst>
                                      </p:cBhvr>
                                      <p:to>
                                        <p:strVal val="visible"/>
                                      </p:to>
                                    </p:set>
                                    <p:anim calcmode="lin" valueType="num">
                                      <p:cBhvr>
                                        <p:cTn id="13" dur="500" fill="hold"/>
                                        <p:tgtEl>
                                          <p:spTgt spid="30"/>
                                        </p:tgtEl>
                                        <p:attrNameLst>
                                          <p:attrName>ppt_x</p:attrName>
                                        </p:attrNameLst>
                                      </p:cBhvr>
                                      <p:tavLst>
                                        <p:tav tm="0">
                                          <p:val>
                                            <p:strVal val="#ppt_x"/>
                                          </p:val>
                                        </p:tav>
                                        <p:tav tm="50000">
                                          <p:val>
                                            <p:strVal val="#ppt_x+.1"/>
                                          </p:val>
                                        </p:tav>
                                        <p:tav tm="100000">
                                          <p:val>
                                            <p:strVal val="#ppt_x"/>
                                          </p:val>
                                        </p:tav>
                                      </p:tavLst>
                                    </p:anim>
                                    <p:anim calcmode="lin" valueType="num">
                                      <p:cBhvr>
                                        <p:cTn id="14" dur="500" fill="hold"/>
                                        <p:tgtEl>
                                          <p:spTgt spid="30"/>
                                        </p:tgtEl>
                                        <p:attrNameLst>
                                          <p:attrName>ppt_y</p:attrName>
                                        </p:attrNameLst>
                                      </p:cBhvr>
                                      <p:tavLst>
                                        <p:tav tm="0">
                                          <p:val>
                                            <p:strVal val="#ppt_y"/>
                                          </p:val>
                                        </p:tav>
                                        <p:tav tm="100000">
                                          <p:val>
                                            <p:strVal val="#ppt_y"/>
                                          </p:val>
                                        </p:tav>
                                      </p:tavLst>
                                    </p:anim>
                                    <p:anim calcmode="lin" valueType="num">
                                      <p:cBhvr>
                                        <p:cTn id="15" dur="500" fill="hold"/>
                                        <p:tgtEl>
                                          <p:spTgt spid="30"/>
                                        </p:tgtEl>
                                        <p:attrNameLst>
                                          <p:attrName>ppt_h</p:attrName>
                                        </p:attrNameLst>
                                      </p:cBhvr>
                                      <p:tavLst>
                                        <p:tav tm="0">
                                          <p:val>
                                            <p:strVal val="#ppt_h/10"/>
                                          </p:val>
                                        </p:tav>
                                        <p:tav tm="50000">
                                          <p:val>
                                            <p:strVal val="#ppt_h+.01"/>
                                          </p:val>
                                        </p:tav>
                                        <p:tav tm="100000">
                                          <p:val>
                                            <p:strVal val="#ppt_h"/>
                                          </p:val>
                                        </p:tav>
                                      </p:tavLst>
                                    </p:anim>
                                    <p:anim calcmode="lin" valueType="num">
                                      <p:cBhvr>
                                        <p:cTn id="16" dur="500" fill="hold"/>
                                        <p:tgtEl>
                                          <p:spTgt spid="30"/>
                                        </p:tgtEl>
                                        <p:attrNameLst>
                                          <p:attrName>ppt_w</p:attrName>
                                        </p:attrNameLst>
                                      </p:cBhvr>
                                      <p:tavLst>
                                        <p:tav tm="0">
                                          <p:val>
                                            <p:strVal val="#ppt_w/10"/>
                                          </p:val>
                                        </p:tav>
                                        <p:tav tm="50000">
                                          <p:val>
                                            <p:strVal val="#ppt_w+.01"/>
                                          </p:val>
                                        </p:tav>
                                        <p:tav tm="100000">
                                          <p:val>
                                            <p:strVal val="#ppt_w"/>
                                          </p:val>
                                        </p:tav>
                                      </p:tavLst>
                                    </p:anim>
                                    <p:animEffect transition="in" filter="fade">
                                      <p:cBhvr>
                                        <p:cTn id="17" dur="500" tmFilter="0,0; .5, 1; 1, 1"/>
                                        <p:tgtEl>
                                          <p:spTgt spid="30"/>
                                        </p:tgtEl>
                                      </p:cBhvr>
                                    </p:animEffect>
                                  </p:childTnLst>
                                </p:cTn>
                              </p:par>
                            </p:childTnLst>
                          </p:cTn>
                        </p:par>
                        <p:par>
                          <p:cTn id="18" fill="hold">
                            <p:stCondLst>
                              <p:cond delay="1649"/>
                            </p:stCondLst>
                            <p:childTnLst>
                              <p:par>
                                <p:cTn id="19" presetID="22" presetClass="entr" presetSubtype="1" fill="hold" grpId="0" nodeType="afterEffect">
                                  <p:stCondLst>
                                    <p:cond delay="0"/>
                                  </p:stCondLst>
                                  <p:childTnLst>
                                    <p:set>
                                      <p:cBhvr>
                                        <p:cTn id="20" dur="1" fill="hold">
                                          <p:stCondLst>
                                            <p:cond delay="0"/>
                                          </p:stCondLst>
                                        </p:cTn>
                                        <p:tgtEl>
                                          <p:spTgt spid="29"/>
                                        </p:tgtEl>
                                        <p:attrNameLst>
                                          <p:attrName>style.visibility</p:attrName>
                                        </p:attrNameLst>
                                      </p:cBhvr>
                                      <p:to>
                                        <p:strVal val="visible"/>
                                      </p:to>
                                    </p:set>
                                    <p:animEffect transition="in" filter="wipe(up)">
                                      <p:cBhvr>
                                        <p:cTn id="21" dur="500"/>
                                        <p:tgtEl>
                                          <p:spTgt spid="29"/>
                                        </p:tgtEl>
                                      </p:cBhvr>
                                    </p:animEffect>
                                  </p:childTnLst>
                                </p:cTn>
                              </p:par>
                            </p:childTnLst>
                          </p:cTn>
                        </p:par>
                        <p:par>
                          <p:cTn id="22" fill="hold">
                            <p:stCondLst>
                              <p:cond delay="2149"/>
                            </p:stCondLst>
                            <p:childTnLst>
                              <p:par>
                                <p:cTn id="23" presetID="42" presetClass="entr" presetSubtype="0" fill="hold" nodeType="afterEffect">
                                  <p:stCondLst>
                                    <p:cond delay="0"/>
                                  </p:stCondLst>
                                  <p:childTnLst>
                                    <p:set>
                                      <p:cBhvr>
                                        <p:cTn id="24" dur="1" fill="hold">
                                          <p:stCondLst>
                                            <p:cond delay="0"/>
                                          </p:stCondLst>
                                        </p:cTn>
                                        <p:tgtEl>
                                          <p:spTgt spid="23"/>
                                        </p:tgtEl>
                                        <p:attrNameLst>
                                          <p:attrName>style.visibility</p:attrName>
                                        </p:attrNameLst>
                                      </p:cBhvr>
                                      <p:to>
                                        <p:strVal val="visible"/>
                                      </p:to>
                                    </p:set>
                                    <p:animEffect transition="in" filter="fade">
                                      <p:cBhvr>
                                        <p:cTn id="25" dur="1000"/>
                                        <p:tgtEl>
                                          <p:spTgt spid="23"/>
                                        </p:tgtEl>
                                      </p:cBhvr>
                                    </p:animEffect>
                                    <p:anim calcmode="lin" valueType="num">
                                      <p:cBhvr>
                                        <p:cTn id="26" dur="1000" fill="hold"/>
                                        <p:tgtEl>
                                          <p:spTgt spid="23"/>
                                        </p:tgtEl>
                                        <p:attrNameLst>
                                          <p:attrName>ppt_x</p:attrName>
                                        </p:attrNameLst>
                                      </p:cBhvr>
                                      <p:tavLst>
                                        <p:tav tm="0">
                                          <p:val>
                                            <p:strVal val="#ppt_x"/>
                                          </p:val>
                                        </p:tav>
                                        <p:tav tm="100000">
                                          <p:val>
                                            <p:strVal val="#ppt_x"/>
                                          </p:val>
                                        </p:tav>
                                      </p:tavLst>
                                    </p:anim>
                                    <p:anim calcmode="lin" valueType="num">
                                      <p:cBhvr>
                                        <p:cTn id="27" dur="1000" fill="hold"/>
                                        <p:tgtEl>
                                          <p:spTgt spid="23"/>
                                        </p:tgtEl>
                                        <p:attrNameLst>
                                          <p:attrName>ppt_y</p:attrName>
                                        </p:attrNameLst>
                                      </p:cBhvr>
                                      <p:tavLst>
                                        <p:tav tm="0">
                                          <p:val>
                                            <p:strVal val="#ppt_y+.1"/>
                                          </p:val>
                                        </p:tav>
                                        <p:tav tm="100000">
                                          <p:val>
                                            <p:strVal val="#ppt_y"/>
                                          </p:val>
                                        </p:tav>
                                      </p:tavLst>
                                    </p:anim>
                                  </p:childTnLst>
                                </p:cTn>
                              </p:par>
                            </p:childTnLst>
                          </p:cTn>
                        </p:par>
                        <p:par>
                          <p:cTn id="28" fill="hold">
                            <p:stCondLst>
                              <p:cond delay="3149"/>
                            </p:stCondLst>
                            <p:childTnLst>
                              <p:par>
                                <p:cTn id="29" presetID="41" presetClass="entr" presetSubtype="0" fill="hold" grpId="0" nodeType="afterEffect">
                                  <p:stCondLst>
                                    <p:cond delay="0"/>
                                  </p:stCondLst>
                                  <p:iterate type="lt">
                                    <p:tmPct val="10000"/>
                                  </p:iterate>
                                  <p:childTnLst>
                                    <p:set>
                                      <p:cBhvr>
                                        <p:cTn id="30" dur="1" fill="hold">
                                          <p:stCondLst>
                                            <p:cond delay="0"/>
                                          </p:stCondLst>
                                        </p:cTn>
                                        <p:tgtEl>
                                          <p:spTgt spid="32"/>
                                        </p:tgtEl>
                                        <p:attrNameLst>
                                          <p:attrName>style.visibility</p:attrName>
                                        </p:attrNameLst>
                                      </p:cBhvr>
                                      <p:to>
                                        <p:strVal val="visible"/>
                                      </p:to>
                                    </p:set>
                                    <p:anim calcmode="lin" valueType="num">
                                      <p:cBhvr>
                                        <p:cTn id="31" dur="500" fill="hold"/>
                                        <p:tgtEl>
                                          <p:spTgt spid="32"/>
                                        </p:tgtEl>
                                        <p:attrNameLst>
                                          <p:attrName>ppt_x</p:attrName>
                                        </p:attrNameLst>
                                      </p:cBhvr>
                                      <p:tavLst>
                                        <p:tav tm="0">
                                          <p:val>
                                            <p:strVal val="#ppt_x"/>
                                          </p:val>
                                        </p:tav>
                                        <p:tav tm="50000">
                                          <p:val>
                                            <p:strVal val="#ppt_x+.1"/>
                                          </p:val>
                                        </p:tav>
                                        <p:tav tm="100000">
                                          <p:val>
                                            <p:strVal val="#ppt_x"/>
                                          </p:val>
                                        </p:tav>
                                      </p:tavLst>
                                    </p:anim>
                                    <p:anim calcmode="lin" valueType="num">
                                      <p:cBhvr>
                                        <p:cTn id="32" dur="500" fill="hold"/>
                                        <p:tgtEl>
                                          <p:spTgt spid="32"/>
                                        </p:tgtEl>
                                        <p:attrNameLst>
                                          <p:attrName>ppt_y</p:attrName>
                                        </p:attrNameLst>
                                      </p:cBhvr>
                                      <p:tavLst>
                                        <p:tav tm="0">
                                          <p:val>
                                            <p:strVal val="#ppt_y"/>
                                          </p:val>
                                        </p:tav>
                                        <p:tav tm="100000">
                                          <p:val>
                                            <p:strVal val="#ppt_y"/>
                                          </p:val>
                                        </p:tav>
                                      </p:tavLst>
                                    </p:anim>
                                    <p:anim calcmode="lin" valueType="num">
                                      <p:cBhvr>
                                        <p:cTn id="33" dur="500" fill="hold"/>
                                        <p:tgtEl>
                                          <p:spTgt spid="32"/>
                                        </p:tgtEl>
                                        <p:attrNameLst>
                                          <p:attrName>ppt_h</p:attrName>
                                        </p:attrNameLst>
                                      </p:cBhvr>
                                      <p:tavLst>
                                        <p:tav tm="0">
                                          <p:val>
                                            <p:strVal val="#ppt_h/10"/>
                                          </p:val>
                                        </p:tav>
                                        <p:tav tm="50000">
                                          <p:val>
                                            <p:strVal val="#ppt_h+.01"/>
                                          </p:val>
                                        </p:tav>
                                        <p:tav tm="100000">
                                          <p:val>
                                            <p:strVal val="#ppt_h"/>
                                          </p:val>
                                        </p:tav>
                                      </p:tavLst>
                                    </p:anim>
                                    <p:anim calcmode="lin" valueType="num">
                                      <p:cBhvr>
                                        <p:cTn id="34" dur="500" fill="hold"/>
                                        <p:tgtEl>
                                          <p:spTgt spid="32"/>
                                        </p:tgtEl>
                                        <p:attrNameLst>
                                          <p:attrName>ppt_w</p:attrName>
                                        </p:attrNameLst>
                                      </p:cBhvr>
                                      <p:tavLst>
                                        <p:tav tm="0">
                                          <p:val>
                                            <p:strVal val="#ppt_w/10"/>
                                          </p:val>
                                        </p:tav>
                                        <p:tav tm="50000">
                                          <p:val>
                                            <p:strVal val="#ppt_w+.01"/>
                                          </p:val>
                                        </p:tav>
                                        <p:tav tm="100000">
                                          <p:val>
                                            <p:strVal val="#ppt_w"/>
                                          </p:val>
                                        </p:tav>
                                      </p:tavLst>
                                    </p:anim>
                                    <p:animEffect transition="in" filter="fade">
                                      <p:cBhvr>
                                        <p:cTn id="35" dur="500" tmFilter="0,0; .5, 1; 1, 1"/>
                                        <p:tgtEl>
                                          <p:spTgt spid="32"/>
                                        </p:tgtEl>
                                      </p:cBhvr>
                                    </p:animEffect>
                                  </p:childTnLst>
                                </p:cTn>
                              </p:par>
                            </p:childTnLst>
                          </p:cTn>
                        </p:par>
                        <p:par>
                          <p:cTn id="36" fill="hold">
                            <p:stCondLst>
                              <p:cond delay="3800"/>
                            </p:stCondLst>
                            <p:childTnLst>
                              <p:par>
                                <p:cTn id="37" presetID="22" presetClass="entr" presetSubtype="1" fill="hold" grpId="0" nodeType="afterEffect">
                                  <p:stCondLst>
                                    <p:cond delay="0"/>
                                  </p:stCondLst>
                                  <p:childTnLst>
                                    <p:set>
                                      <p:cBhvr>
                                        <p:cTn id="38" dur="1" fill="hold">
                                          <p:stCondLst>
                                            <p:cond delay="0"/>
                                          </p:stCondLst>
                                        </p:cTn>
                                        <p:tgtEl>
                                          <p:spTgt spid="31"/>
                                        </p:tgtEl>
                                        <p:attrNameLst>
                                          <p:attrName>style.visibility</p:attrName>
                                        </p:attrNameLst>
                                      </p:cBhvr>
                                      <p:to>
                                        <p:strVal val="visible"/>
                                      </p:to>
                                    </p:set>
                                    <p:animEffect transition="in" filter="wipe(up)">
                                      <p:cBhvr>
                                        <p:cTn id="39" dur="500"/>
                                        <p:tgtEl>
                                          <p:spTgt spid="31"/>
                                        </p:tgtEl>
                                      </p:cBhvr>
                                    </p:animEffect>
                                  </p:childTnLst>
                                </p:cTn>
                              </p:par>
                            </p:childTnLst>
                          </p:cTn>
                        </p:par>
                        <p:par>
                          <p:cTn id="40" fill="hold">
                            <p:stCondLst>
                              <p:cond delay="4300"/>
                            </p:stCondLst>
                            <p:childTnLst>
                              <p:par>
                                <p:cTn id="41" presetID="42" presetClass="entr" presetSubtype="0" fill="hold" nodeType="afterEffect">
                                  <p:stCondLst>
                                    <p:cond delay="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1000"/>
                                        <p:tgtEl>
                                          <p:spTgt spid="17"/>
                                        </p:tgtEl>
                                      </p:cBhvr>
                                    </p:animEffect>
                                    <p:anim calcmode="lin" valueType="num">
                                      <p:cBhvr>
                                        <p:cTn id="44" dur="1000" fill="hold"/>
                                        <p:tgtEl>
                                          <p:spTgt spid="17"/>
                                        </p:tgtEl>
                                        <p:attrNameLst>
                                          <p:attrName>ppt_x</p:attrName>
                                        </p:attrNameLst>
                                      </p:cBhvr>
                                      <p:tavLst>
                                        <p:tav tm="0">
                                          <p:val>
                                            <p:strVal val="#ppt_x"/>
                                          </p:val>
                                        </p:tav>
                                        <p:tav tm="100000">
                                          <p:val>
                                            <p:strVal val="#ppt_x"/>
                                          </p:val>
                                        </p:tav>
                                      </p:tavLst>
                                    </p:anim>
                                    <p:anim calcmode="lin" valueType="num">
                                      <p:cBhvr>
                                        <p:cTn id="45" dur="1000" fill="hold"/>
                                        <p:tgtEl>
                                          <p:spTgt spid="17"/>
                                        </p:tgtEl>
                                        <p:attrNameLst>
                                          <p:attrName>ppt_y</p:attrName>
                                        </p:attrNameLst>
                                      </p:cBhvr>
                                      <p:tavLst>
                                        <p:tav tm="0">
                                          <p:val>
                                            <p:strVal val="#ppt_y+.1"/>
                                          </p:val>
                                        </p:tav>
                                        <p:tav tm="100000">
                                          <p:val>
                                            <p:strVal val="#ppt_y"/>
                                          </p:val>
                                        </p:tav>
                                      </p:tavLst>
                                    </p:anim>
                                  </p:childTnLst>
                                </p:cTn>
                              </p:par>
                            </p:childTnLst>
                          </p:cTn>
                        </p:par>
                        <p:par>
                          <p:cTn id="46" fill="hold">
                            <p:stCondLst>
                              <p:cond delay="5300"/>
                            </p:stCondLst>
                            <p:childTnLst>
                              <p:par>
                                <p:cTn id="47" presetID="41" presetClass="entr" presetSubtype="0" fill="hold" grpId="0" nodeType="afterEffect">
                                  <p:stCondLst>
                                    <p:cond delay="0"/>
                                  </p:stCondLst>
                                  <p:iterate type="lt">
                                    <p:tmPct val="10000"/>
                                  </p:iterate>
                                  <p:childTnLst>
                                    <p:set>
                                      <p:cBhvr>
                                        <p:cTn id="48" dur="1" fill="hold">
                                          <p:stCondLst>
                                            <p:cond delay="0"/>
                                          </p:stCondLst>
                                        </p:cTn>
                                        <p:tgtEl>
                                          <p:spTgt spid="34"/>
                                        </p:tgtEl>
                                        <p:attrNameLst>
                                          <p:attrName>style.visibility</p:attrName>
                                        </p:attrNameLst>
                                      </p:cBhvr>
                                      <p:to>
                                        <p:strVal val="visible"/>
                                      </p:to>
                                    </p:set>
                                    <p:anim calcmode="lin" valueType="num">
                                      <p:cBhvr>
                                        <p:cTn id="49" dur="500" fill="hold"/>
                                        <p:tgtEl>
                                          <p:spTgt spid="34"/>
                                        </p:tgtEl>
                                        <p:attrNameLst>
                                          <p:attrName>ppt_x</p:attrName>
                                        </p:attrNameLst>
                                      </p:cBhvr>
                                      <p:tavLst>
                                        <p:tav tm="0">
                                          <p:val>
                                            <p:strVal val="#ppt_x"/>
                                          </p:val>
                                        </p:tav>
                                        <p:tav tm="50000">
                                          <p:val>
                                            <p:strVal val="#ppt_x+.1"/>
                                          </p:val>
                                        </p:tav>
                                        <p:tav tm="100000">
                                          <p:val>
                                            <p:strVal val="#ppt_x"/>
                                          </p:val>
                                        </p:tav>
                                      </p:tavLst>
                                    </p:anim>
                                    <p:anim calcmode="lin" valueType="num">
                                      <p:cBhvr>
                                        <p:cTn id="50" dur="500" fill="hold"/>
                                        <p:tgtEl>
                                          <p:spTgt spid="34"/>
                                        </p:tgtEl>
                                        <p:attrNameLst>
                                          <p:attrName>ppt_y</p:attrName>
                                        </p:attrNameLst>
                                      </p:cBhvr>
                                      <p:tavLst>
                                        <p:tav tm="0">
                                          <p:val>
                                            <p:strVal val="#ppt_y"/>
                                          </p:val>
                                        </p:tav>
                                        <p:tav tm="100000">
                                          <p:val>
                                            <p:strVal val="#ppt_y"/>
                                          </p:val>
                                        </p:tav>
                                      </p:tavLst>
                                    </p:anim>
                                    <p:anim calcmode="lin" valueType="num">
                                      <p:cBhvr>
                                        <p:cTn id="51" dur="500" fill="hold"/>
                                        <p:tgtEl>
                                          <p:spTgt spid="34"/>
                                        </p:tgtEl>
                                        <p:attrNameLst>
                                          <p:attrName>ppt_h</p:attrName>
                                        </p:attrNameLst>
                                      </p:cBhvr>
                                      <p:tavLst>
                                        <p:tav tm="0">
                                          <p:val>
                                            <p:strVal val="#ppt_h/10"/>
                                          </p:val>
                                        </p:tav>
                                        <p:tav tm="50000">
                                          <p:val>
                                            <p:strVal val="#ppt_h+.01"/>
                                          </p:val>
                                        </p:tav>
                                        <p:tav tm="100000">
                                          <p:val>
                                            <p:strVal val="#ppt_h"/>
                                          </p:val>
                                        </p:tav>
                                      </p:tavLst>
                                    </p:anim>
                                    <p:anim calcmode="lin" valueType="num">
                                      <p:cBhvr>
                                        <p:cTn id="52" dur="500" fill="hold"/>
                                        <p:tgtEl>
                                          <p:spTgt spid="34"/>
                                        </p:tgtEl>
                                        <p:attrNameLst>
                                          <p:attrName>ppt_w</p:attrName>
                                        </p:attrNameLst>
                                      </p:cBhvr>
                                      <p:tavLst>
                                        <p:tav tm="0">
                                          <p:val>
                                            <p:strVal val="#ppt_w/10"/>
                                          </p:val>
                                        </p:tav>
                                        <p:tav tm="50000">
                                          <p:val>
                                            <p:strVal val="#ppt_w+.01"/>
                                          </p:val>
                                        </p:tav>
                                        <p:tav tm="100000">
                                          <p:val>
                                            <p:strVal val="#ppt_w"/>
                                          </p:val>
                                        </p:tav>
                                      </p:tavLst>
                                    </p:anim>
                                    <p:animEffect transition="in" filter="fade">
                                      <p:cBhvr>
                                        <p:cTn id="53" dur="500" tmFilter="0,0; .5, 1; 1, 1"/>
                                        <p:tgtEl>
                                          <p:spTgt spid="34"/>
                                        </p:tgtEl>
                                      </p:cBhvr>
                                    </p:animEffect>
                                  </p:childTnLst>
                                </p:cTn>
                              </p:par>
                            </p:childTnLst>
                          </p:cTn>
                        </p:par>
                        <p:par>
                          <p:cTn id="54" fill="hold">
                            <p:stCondLst>
                              <p:cond delay="5950"/>
                            </p:stCondLst>
                            <p:childTnLst>
                              <p:par>
                                <p:cTn id="55" presetID="22" presetClass="entr" presetSubtype="1" fill="hold" grpId="0" nodeType="afterEffect">
                                  <p:stCondLst>
                                    <p:cond delay="0"/>
                                  </p:stCondLst>
                                  <p:childTnLst>
                                    <p:set>
                                      <p:cBhvr>
                                        <p:cTn id="56" dur="1" fill="hold">
                                          <p:stCondLst>
                                            <p:cond delay="0"/>
                                          </p:stCondLst>
                                        </p:cTn>
                                        <p:tgtEl>
                                          <p:spTgt spid="33"/>
                                        </p:tgtEl>
                                        <p:attrNameLst>
                                          <p:attrName>style.visibility</p:attrName>
                                        </p:attrNameLst>
                                      </p:cBhvr>
                                      <p:to>
                                        <p:strVal val="visible"/>
                                      </p:to>
                                    </p:set>
                                    <p:animEffect transition="in" filter="wipe(up)">
                                      <p:cBhvr>
                                        <p:cTn id="57" dur="500"/>
                                        <p:tgtEl>
                                          <p:spTgt spid="33"/>
                                        </p:tgtEl>
                                      </p:cBhvr>
                                    </p:animEffect>
                                  </p:childTnLst>
                                </p:cTn>
                              </p:par>
                            </p:childTnLst>
                          </p:cTn>
                        </p:par>
                        <p:par>
                          <p:cTn id="58" fill="hold">
                            <p:stCondLst>
                              <p:cond delay="6450"/>
                            </p:stCondLst>
                            <p:childTnLst>
                              <p:par>
                                <p:cTn id="59" presetID="42" presetClass="entr" presetSubtype="0" fill="hold" nodeType="afterEffect">
                                  <p:stCondLst>
                                    <p:cond delay="0"/>
                                  </p:stCondLst>
                                  <p:childTnLst>
                                    <p:set>
                                      <p:cBhvr>
                                        <p:cTn id="60" dur="1" fill="hold">
                                          <p:stCondLst>
                                            <p:cond delay="0"/>
                                          </p:stCondLst>
                                        </p:cTn>
                                        <p:tgtEl>
                                          <p:spTgt spid="20"/>
                                        </p:tgtEl>
                                        <p:attrNameLst>
                                          <p:attrName>style.visibility</p:attrName>
                                        </p:attrNameLst>
                                      </p:cBhvr>
                                      <p:to>
                                        <p:strVal val="visible"/>
                                      </p:to>
                                    </p:set>
                                    <p:animEffect transition="in" filter="fade">
                                      <p:cBhvr>
                                        <p:cTn id="61" dur="1000"/>
                                        <p:tgtEl>
                                          <p:spTgt spid="20"/>
                                        </p:tgtEl>
                                      </p:cBhvr>
                                    </p:animEffect>
                                    <p:anim calcmode="lin" valueType="num">
                                      <p:cBhvr>
                                        <p:cTn id="62" dur="1000" fill="hold"/>
                                        <p:tgtEl>
                                          <p:spTgt spid="20"/>
                                        </p:tgtEl>
                                        <p:attrNameLst>
                                          <p:attrName>ppt_x</p:attrName>
                                        </p:attrNameLst>
                                      </p:cBhvr>
                                      <p:tavLst>
                                        <p:tav tm="0">
                                          <p:val>
                                            <p:strVal val="#ppt_x"/>
                                          </p:val>
                                        </p:tav>
                                        <p:tav tm="100000">
                                          <p:val>
                                            <p:strVal val="#ppt_x"/>
                                          </p:val>
                                        </p:tav>
                                      </p:tavLst>
                                    </p:anim>
                                    <p:anim calcmode="lin" valueType="num">
                                      <p:cBhvr>
                                        <p:cTn id="63" dur="1000" fill="hold"/>
                                        <p:tgtEl>
                                          <p:spTgt spid="20"/>
                                        </p:tgtEl>
                                        <p:attrNameLst>
                                          <p:attrName>ppt_y</p:attrName>
                                        </p:attrNameLst>
                                      </p:cBhvr>
                                      <p:tavLst>
                                        <p:tav tm="0">
                                          <p:val>
                                            <p:strVal val="#ppt_y+.1"/>
                                          </p:val>
                                        </p:tav>
                                        <p:tav tm="100000">
                                          <p:val>
                                            <p:strVal val="#ppt_y"/>
                                          </p:val>
                                        </p:tav>
                                      </p:tavLst>
                                    </p:anim>
                                  </p:childTnLst>
                                </p:cTn>
                              </p:par>
                            </p:childTnLst>
                          </p:cTn>
                        </p:par>
                        <p:par>
                          <p:cTn id="64" fill="hold">
                            <p:stCondLst>
                              <p:cond delay="7450"/>
                            </p:stCondLst>
                            <p:childTnLst>
                              <p:par>
                                <p:cTn id="65" presetID="41" presetClass="entr" presetSubtype="0" fill="hold" grpId="0" nodeType="afterEffect">
                                  <p:stCondLst>
                                    <p:cond delay="0"/>
                                  </p:stCondLst>
                                  <p:iterate type="lt">
                                    <p:tmPct val="10000"/>
                                  </p:iterate>
                                  <p:childTnLst>
                                    <p:set>
                                      <p:cBhvr>
                                        <p:cTn id="66" dur="1" fill="hold">
                                          <p:stCondLst>
                                            <p:cond delay="0"/>
                                          </p:stCondLst>
                                        </p:cTn>
                                        <p:tgtEl>
                                          <p:spTgt spid="36"/>
                                        </p:tgtEl>
                                        <p:attrNameLst>
                                          <p:attrName>style.visibility</p:attrName>
                                        </p:attrNameLst>
                                      </p:cBhvr>
                                      <p:to>
                                        <p:strVal val="visible"/>
                                      </p:to>
                                    </p:set>
                                    <p:anim calcmode="lin" valueType="num">
                                      <p:cBhvr>
                                        <p:cTn id="67" dur="500" fill="hold"/>
                                        <p:tgtEl>
                                          <p:spTgt spid="36"/>
                                        </p:tgtEl>
                                        <p:attrNameLst>
                                          <p:attrName>ppt_x</p:attrName>
                                        </p:attrNameLst>
                                      </p:cBhvr>
                                      <p:tavLst>
                                        <p:tav tm="0">
                                          <p:val>
                                            <p:strVal val="#ppt_x"/>
                                          </p:val>
                                        </p:tav>
                                        <p:tav tm="50000">
                                          <p:val>
                                            <p:strVal val="#ppt_x+.1"/>
                                          </p:val>
                                        </p:tav>
                                        <p:tav tm="100000">
                                          <p:val>
                                            <p:strVal val="#ppt_x"/>
                                          </p:val>
                                        </p:tav>
                                      </p:tavLst>
                                    </p:anim>
                                    <p:anim calcmode="lin" valueType="num">
                                      <p:cBhvr>
                                        <p:cTn id="68" dur="500" fill="hold"/>
                                        <p:tgtEl>
                                          <p:spTgt spid="36"/>
                                        </p:tgtEl>
                                        <p:attrNameLst>
                                          <p:attrName>ppt_y</p:attrName>
                                        </p:attrNameLst>
                                      </p:cBhvr>
                                      <p:tavLst>
                                        <p:tav tm="0">
                                          <p:val>
                                            <p:strVal val="#ppt_y"/>
                                          </p:val>
                                        </p:tav>
                                        <p:tav tm="100000">
                                          <p:val>
                                            <p:strVal val="#ppt_y"/>
                                          </p:val>
                                        </p:tav>
                                      </p:tavLst>
                                    </p:anim>
                                    <p:anim calcmode="lin" valueType="num">
                                      <p:cBhvr>
                                        <p:cTn id="69" dur="500" fill="hold"/>
                                        <p:tgtEl>
                                          <p:spTgt spid="36"/>
                                        </p:tgtEl>
                                        <p:attrNameLst>
                                          <p:attrName>ppt_h</p:attrName>
                                        </p:attrNameLst>
                                      </p:cBhvr>
                                      <p:tavLst>
                                        <p:tav tm="0">
                                          <p:val>
                                            <p:strVal val="#ppt_h/10"/>
                                          </p:val>
                                        </p:tav>
                                        <p:tav tm="50000">
                                          <p:val>
                                            <p:strVal val="#ppt_h+.01"/>
                                          </p:val>
                                        </p:tav>
                                        <p:tav tm="100000">
                                          <p:val>
                                            <p:strVal val="#ppt_h"/>
                                          </p:val>
                                        </p:tav>
                                      </p:tavLst>
                                    </p:anim>
                                    <p:anim calcmode="lin" valueType="num">
                                      <p:cBhvr>
                                        <p:cTn id="70" dur="500" fill="hold"/>
                                        <p:tgtEl>
                                          <p:spTgt spid="36"/>
                                        </p:tgtEl>
                                        <p:attrNameLst>
                                          <p:attrName>ppt_w</p:attrName>
                                        </p:attrNameLst>
                                      </p:cBhvr>
                                      <p:tavLst>
                                        <p:tav tm="0">
                                          <p:val>
                                            <p:strVal val="#ppt_w/10"/>
                                          </p:val>
                                        </p:tav>
                                        <p:tav tm="50000">
                                          <p:val>
                                            <p:strVal val="#ppt_w+.01"/>
                                          </p:val>
                                        </p:tav>
                                        <p:tav tm="100000">
                                          <p:val>
                                            <p:strVal val="#ppt_w"/>
                                          </p:val>
                                        </p:tav>
                                      </p:tavLst>
                                    </p:anim>
                                    <p:animEffect transition="in" filter="fade">
                                      <p:cBhvr>
                                        <p:cTn id="71" dur="500" tmFilter="0,0; .5, 1; 1, 1"/>
                                        <p:tgtEl>
                                          <p:spTgt spid="36"/>
                                        </p:tgtEl>
                                      </p:cBhvr>
                                    </p:animEffect>
                                  </p:childTnLst>
                                </p:cTn>
                              </p:par>
                            </p:childTnLst>
                          </p:cTn>
                        </p:par>
                        <p:par>
                          <p:cTn id="72" fill="hold">
                            <p:stCondLst>
                              <p:cond delay="8100"/>
                            </p:stCondLst>
                            <p:childTnLst>
                              <p:par>
                                <p:cTn id="73" presetID="22" presetClass="entr" presetSubtype="1" fill="hold" grpId="0" nodeType="afterEffect">
                                  <p:stCondLst>
                                    <p:cond delay="0"/>
                                  </p:stCondLst>
                                  <p:childTnLst>
                                    <p:set>
                                      <p:cBhvr>
                                        <p:cTn id="74" dur="1" fill="hold">
                                          <p:stCondLst>
                                            <p:cond delay="0"/>
                                          </p:stCondLst>
                                        </p:cTn>
                                        <p:tgtEl>
                                          <p:spTgt spid="35"/>
                                        </p:tgtEl>
                                        <p:attrNameLst>
                                          <p:attrName>style.visibility</p:attrName>
                                        </p:attrNameLst>
                                      </p:cBhvr>
                                      <p:to>
                                        <p:strVal val="visible"/>
                                      </p:to>
                                    </p:set>
                                    <p:animEffect transition="in" filter="wipe(up)">
                                      <p:cBhvr>
                                        <p:cTn id="75"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0" grpId="0"/>
      <p:bldP spid="31" grpId="0"/>
      <p:bldP spid="32" grpId="0"/>
      <p:bldP spid="33" grpId="0"/>
      <p:bldP spid="34" grpId="0"/>
      <p:bldP spid="35" grpId="0"/>
      <p:bldP spid="3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251520" y="339502"/>
            <a:ext cx="2106234" cy="400110"/>
          </a:xfrm>
          <a:prstGeom prst="rect">
            <a:avLst/>
          </a:prstGeom>
        </p:spPr>
        <p:txBody>
          <a:bodyPr wrap="square">
            <a:spAutoFit/>
          </a:bodyPr>
          <a:lstStyle/>
          <a:p>
            <a:pPr>
              <a:lnSpc>
                <a:spcPct val="100000"/>
              </a:lnSpc>
            </a:pPr>
            <a:r>
              <a:rPr lang="zh-CN" altLang="en-US" sz="2000" dirty="0">
                <a:latin typeface="+mn-ea"/>
                <a:cs typeface="+mn-ea"/>
                <a:sym typeface="+mn-lt"/>
              </a:rPr>
              <a:t>三、标题内容</a:t>
            </a:r>
            <a:endParaRPr lang="zh-CN" altLang="en-US" sz="2000" dirty="0">
              <a:latin typeface="+mn-ea"/>
              <a:cs typeface="+mn-ea"/>
              <a:sym typeface="+mn-lt"/>
            </a:endParaRPr>
          </a:p>
        </p:txBody>
      </p:sp>
      <p:sp>
        <p:nvSpPr>
          <p:cNvPr id="3" name="矩形 2"/>
          <p:cNvSpPr/>
          <p:nvPr/>
        </p:nvSpPr>
        <p:spPr>
          <a:xfrm>
            <a:off x="4716016" y="1356958"/>
            <a:ext cx="2448272" cy="1187911"/>
          </a:xfrm>
          <a:prstGeom prst="rect">
            <a:avLst/>
          </a:prstGeom>
          <a:blipFill>
            <a:blip r:embed="rId1"/>
            <a:srcRect/>
            <a:stretch>
              <a:fillRect t="1" b="-4094"/>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cs typeface="+mn-ea"/>
            </a:endParaRPr>
          </a:p>
        </p:txBody>
      </p:sp>
      <p:sp>
        <p:nvSpPr>
          <p:cNvPr id="4" name="矩形 3"/>
          <p:cNvSpPr/>
          <p:nvPr/>
        </p:nvSpPr>
        <p:spPr>
          <a:xfrm>
            <a:off x="4716016" y="3111589"/>
            <a:ext cx="2448272" cy="1187911"/>
          </a:xfrm>
          <a:prstGeom prst="rect">
            <a:avLst/>
          </a:prstGeom>
          <a:blipFill>
            <a:blip r:embed="rId2"/>
            <a:srcRect/>
            <a:stretch>
              <a:fillRect t="1" b="-4094"/>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cs typeface="+mn-ea"/>
            </a:endParaRPr>
          </a:p>
        </p:txBody>
      </p:sp>
      <p:sp>
        <p:nvSpPr>
          <p:cNvPr id="5" name="矩形 4"/>
          <p:cNvSpPr/>
          <p:nvPr/>
        </p:nvSpPr>
        <p:spPr>
          <a:xfrm>
            <a:off x="683568" y="1347614"/>
            <a:ext cx="2448272" cy="1187911"/>
          </a:xfrm>
          <a:prstGeom prst="rect">
            <a:avLst/>
          </a:prstGeom>
          <a:blipFill>
            <a:blip r:embed="rId3"/>
            <a:srcRect/>
            <a:stretch>
              <a:fillRect t="1" b="-4094"/>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cs typeface="+mn-ea"/>
            </a:endParaRPr>
          </a:p>
        </p:txBody>
      </p:sp>
      <p:sp>
        <p:nvSpPr>
          <p:cNvPr id="7" name="2"/>
          <p:cNvSpPr/>
          <p:nvPr/>
        </p:nvSpPr>
        <p:spPr>
          <a:xfrm>
            <a:off x="3206365" y="1347614"/>
            <a:ext cx="1235006" cy="1197255"/>
          </a:xfrm>
          <a:prstGeom prst="rect">
            <a:avLst/>
          </a:prstGeom>
          <a:solidFill>
            <a:schemeClr val="accent1"/>
          </a:solidFill>
          <a:ln w="12700">
            <a:noFill/>
            <a:miter lim="400000"/>
          </a:ln>
          <a:effectLst/>
        </p:spPr>
        <p:txBody>
          <a:bodyPr anchor="ctr"/>
          <a:lstStyle/>
          <a:p>
            <a:pPr algn="ctr"/>
            <a:endParaRPr sz="1350">
              <a:latin typeface="+mn-ea"/>
              <a:cs typeface="+mn-ea"/>
            </a:endParaRPr>
          </a:p>
        </p:txBody>
      </p:sp>
      <p:sp>
        <p:nvSpPr>
          <p:cNvPr id="8" name="2"/>
          <p:cNvSpPr/>
          <p:nvPr/>
        </p:nvSpPr>
        <p:spPr>
          <a:xfrm>
            <a:off x="7252960" y="1347614"/>
            <a:ext cx="1235006" cy="1197255"/>
          </a:xfrm>
          <a:prstGeom prst="rect">
            <a:avLst/>
          </a:prstGeom>
          <a:solidFill>
            <a:schemeClr val="accent2"/>
          </a:solidFill>
          <a:ln w="12700">
            <a:noFill/>
            <a:miter lim="400000"/>
          </a:ln>
          <a:effectLst/>
        </p:spPr>
        <p:txBody>
          <a:bodyPr anchor="ctr"/>
          <a:lstStyle/>
          <a:p>
            <a:pPr algn="ctr"/>
            <a:endParaRPr sz="1350">
              <a:latin typeface="+mn-ea"/>
              <a:cs typeface="+mn-ea"/>
            </a:endParaRPr>
          </a:p>
        </p:txBody>
      </p:sp>
      <p:sp>
        <p:nvSpPr>
          <p:cNvPr id="9" name="2"/>
          <p:cNvSpPr/>
          <p:nvPr/>
        </p:nvSpPr>
        <p:spPr>
          <a:xfrm>
            <a:off x="3206365" y="3102245"/>
            <a:ext cx="1235006" cy="1197255"/>
          </a:xfrm>
          <a:prstGeom prst="rect">
            <a:avLst/>
          </a:prstGeom>
          <a:solidFill>
            <a:schemeClr val="accent3"/>
          </a:solidFill>
          <a:ln w="12700">
            <a:noFill/>
            <a:miter lim="400000"/>
          </a:ln>
          <a:effectLst/>
        </p:spPr>
        <p:txBody>
          <a:bodyPr anchor="ctr"/>
          <a:lstStyle/>
          <a:p>
            <a:pPr algn="ctr"/>
            <a:endParaRPr sz="1350">
              <a:latin typeface="+mn-ea"/>
              <a:cs typeface="+mn-ea"/>
            </a:endParaRPr>
          </a:p>
        </p:txBody>
      </p:sp>
      <p:sp>
        <p:nvSpPr>
          <p:cNvPr id="10" name="2"/>
          <p:cNvSpPr/>
          <p:nvPr/>
        </p:nvSpPr>
        <p:spPr>
          <a:xfrm>
            <a:off x="7252960" y="3102245"/>
            <a:ext cx="1235006" cy="1197255"/>
          </a:xfrm>
          <a:prstGeom prst="rect">
            <a:avLst/>
          </a:prstGeom>
          <a:solidFill>
            <a:schemeClr val="accent4"/>
          </a:solidFill>
          <a:ln w="12700">
            <a:noFill/>
            <a:miter lim="400000"/>
          </a:ln>
          <a:effectLst/>
        </p:spPr>
        <p:txBody>
          <a:bodyPr anchor="ctr"/>
          <a:lstStyle/>
          <a:p>
            <a:pPr algn="ctr"/>
            <a:endParaRPr sz="1350">
              <a:latin typeface="+mn-ea"/>
              <a:cs typeface="+mn-ea"/>
            </a:endParaRPr>
          </a:p>
        </p:txBody>
      </p:sp>
      <p:sp>
        <p:nvSpPr>
          <p:cNvPr id="11" name="矩形 10"/>
          <p:cNvSpPr/>
          <p:nvPr/>
        </p:nvSpPr>
        <p:spPr>
          <a:xfrm>
            <a:off x="3301538" y="1587846"/>
            <a:ext cx="1044659" cy="727122"/>
          </a:xfrm>
          <a:prstGeom prst="rect">
            <a:avLst/>
          </a:prstGeom>
        </p:spPr>
        <p:txBody>
          <a:bodyPr wrap="square">
            <a:spAutoFit/>
            <a:scene3d>
              <a:camera prst="orthographicFront"/>
              <a:lightRig rig="threePt" dir="t"/>
            </a:scene3d>
            <a:sp3d contourW="12700"/>
          </a:bodyPr>
          <a:lstStyle/>
          <a:p>
            <a:pPr algn="ctr">
              <a:lnSpc>
                <a:spcPct val="125000"/>
              </a:lnSpc>
            </a:pPr>
            <a:r>
              <a:rPr lang="zh-CN" altLang="en-US" sz="825" dirty="0">
                <a:solidFill>
                  <a:schemeClr val="bg1"/>
                </a:solidFill>
                <a:latin typeface="+mn-ea"/>
                <a:cs typeface="+mn-ea"/>
              </a:rPr>
              <a:t>用户可以在投影上进行演示也可以将演示文打印出来制片用户以在投影仪</a:t>
            </a:r>
            <a:endParaRPr lang="zh-CN" altLang="en-US" sz="825" dirty="0">
              <a:solidFill>
                <a:schemeClr val="bg1"/>
              </a:solidFill>
              <a:latin typeface="+mn-ea"/>
              <a:cs typeface="+mn-ea"/>
            </a:endParaRPr>
          </a:p>
        </p:txBody>
      </p:sp>
      <p:sp>
        <p:nvSpPr>
          <p:cNvPr id="12" name="矩形 11"/>
          <p:cNvSpPr/>
          <p:nvPr/>
        </p:nvSpPr>
        <p:spPr>
          <a:xfrm>
            <a:off x="3301538" y="3356091"/>
            <a:ext cx="1044659" cy="727122"/>
          </a:xfrm>
          <a:prstGeom prst="rect">
            <a:avLst/>
          </a:prstGeom>
        </p:spPr>
        <p:txBody>
          <a:bodyPr wrap="square">
            <a:spAutoFit/>
            <a:scene3d>
              <a:camera prst="orthographicFront"/>
              <a:lightRig rig="threePt" dir="t"/>
            </a:scene3d>
            <a:sp3d contourW="12700"/>
          </a:bodyPr>
          <a:lstStyle/>
          <a:p>
            <a:pPr algn="ctr">
              <a:lnSpc>
                <a:spcPct val="125000"/>
              </a:lnSpc>
            </a:pPr>
            <a:r>
              <a:rPr lang="zh-CN" altLang="en-US" sz="825" dirty="0">
                <a:solidFill>
                  <a:schemeClr val="bg1"/>
                </a:solidFill>
                <a:latin typeface="+mn-ea"/>
                <a:cs typeface="+mn-ea"/>
              </a:rPr>
              <a:t>用户可以在投影上进行演示也可以将演示文打印出来制片用户以在投影仪</a:t>
            </a:r>
            <a:endParaRPr lang="zh-CN" altLang="en-US" sz="825" dirty="0">
              <a:solidFill>
                <a:schemeClr val="bg1"/>
              </a:solidFill>
              <a:latin typeface="+mn-ea"/>
              <a:cs typeface="+mn-ea"/>
            </a:endParaRPr>
          </a:p>
        </p:txBody>
      </p:sp>
      <p:sp>
        <p:nvSpPr>
          <p:cNvPr id="13" name="矩形 12"/>
          <p:cNvSpPr/>
          <p:nvPr/>
        </p:nvSpPr>
        <p:spPr>
          <a:xfrm>
            <a:off x="7295402" y="1587846"/>
            <a:ext cx="1044659" cy="727122"/>
          </a:xfrm>
          <a:prstGeom prst="rect">
            <a:avLst/>
          </a:prstGeom>
        </p:spPr>
        <p:txBody>
          <a:bodyPr wrap="square">
            <a:spAutoFit/>
            <a:scene3d>
              <a:camera prst="orthographicFront"/>
              <a:lightRig rig="threePt" dir="t"/>
            </a:scene3d>
            <a:sp3d contourW="12700"/>
          </a:bodyPr>
          <a:lstStyle/>
          <a:p>
            <a:pPr algn="ctr">
              <a:lnSpc>
                <a:spcPct val="125000"/>
              </a:lnSpc>
            </a:pPr>
            <a:r>
              <a:rPr lang="zh-CN" altLang="en-US" sz="825" dirty="0">
                <a:solidFill>
                  <a:schemeClr val="bg1"/>
                </a:solidFill>
                <a:latin typeface="+mn-ea"/>
                <a:cs typeface="+mn-ea"/>
              </a:rPr>
              <a:t>用户可以在投影上进行演示也可以将演示文打印出来制片用户以在投影仪</a:t>
            </a:r>
            <a:endParaRPr lang="zh-CN" altLang="en-US" sz="825" dirty="0">
              <a:solidFill>
                <a:schemeClr val="bg1"/>
              </a:solidFill>
              <a:latin typeface="+mn-ea"/>
              <a:cs typeface="+mn-ea"/>
            </a:endParaRPr>
          </a:p>
        </p:txBody>
      </p:sp>
      <p:sp>
        <p:nvSpPr>
          <p:cNvPr id="14" name="矩形 13"/>
          <p:cNvSpPr/>
          <p:nvPr/>
        </p:nvSpPr>
        <p:spPr>
          <a:xfrm>
            <a:off x="7295402" y="3356091"/>
            <a:ext cx="1044659" cy="727122"/>
          </a:xfrm>
          <a:prstGeom prst="rect">
            <a:avLst/>
          </a:prstGeom>
        </p:spPr>
        <p:txBody>
          <a:bodyPr wrap="square">
            <a:spAutoFit/>
            <a:scene3d>
              <a:camera prst="orthographicFront"/>
              <a:lightRig rig="threePt" dir="t"/>
            </a:scene3d>
            <a:sp3d contourW="12700"/>
          </a:bodyPr>
          <a:lstStyle/>
          <a:p>
            <a:pPr algn="ctr">
              <a:lnSpc>
                <a:spcPct val="125000"/>
              </a:lnSpc>
            </a:pPr>
            <a:r>
              <a:rPr lang="zh-CN" altLang="en-US" sz="825" dirty="0">
                <a:solidFill>
                  <a:schemeClr val="bg1"/>
                </a:solidFill>
                <a:latin typeface="+mn-ea"/>
                <a:cs typeface="+mn-ea"/>
              </a:rPr>
              <a:t>用户可以在投影上进行演示也可以将演示文打印出来制片用户以在投影仪</a:t>
            </a:r>
            <a:endParaRPr lang="zh-CN" altLang="en-US" sz="825" dirty="0">
              <a:solidFill>
                <a:schemeClr val="bg1"/>
              </a:solidFill>
              <a:latin typeface="+mn-ea"/>
              <a:cs typeface="+mn-ea"/>
            </a:endParaRPr>
          </a:p>
        </p:txBody>
      </p:sp>
      <p:sp>
        <p:nvSpPr>
          <p:cNvPr id="15" name="矩形 14"/>
          <p:cNvSpPr/>
          <p:nvPr/>
        </p:nvSpPr>
        <p:spPr>
          <a:xfrm>
            <a:off x="683568" y="3111589"/>
            <a:ext cx="2448272" cy="1187911"/>
          </a:xfrm>
          <a:prstGeom prst="rect">
            <a:avLst/>
          </a:prstGeom>
          <a:blipFill>
            <a:blip r:embed="rId4"/>
            <a:srcRect/>
            <a:stretch>
              <a:fillRect t="1" b="-4094"/>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cs typeface="+mn-ea"/>
            </a:endParaRPr>
          </a:p>
        </p:txBody>
      </p:sp>
    </p:spTree>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p:cTn id="12" dur="500" fill="hold"/>
                                        <p:tgtEl>
                                          <p:spTgt spid="9"/>
                                        </p:tgtEl>
                                        <p:attrNameLst>
                                          <p:attrName>ppt_w</p:attrName>
                                        </p:attrNameLst>
                                      </p:cBhvr>
                                      <p:tavLst>
                                        <p:tav tm="0">
                                          <p:val>
                                            <p:fltVal val="0"/>
                                          </p:val>
                                        </p:tav>
                                        <p:tav tm="100000">
                                          <p:val>
                                            <p:strVal val="#ppt_w"/>
                                          </p:val>
                                        </p:tav>
                                      </p:tavLst>
                                    </p:anim>
                                    <p:anim calcmode="lin" valueType="num">
                                      <p:cBhvr>
                                        <p:cTn id="13" dur="500" fill="hold"/>
                                        <p:tgtEl>
                                          <p:spTgt spid="9"/>
                                        </p:tgtEl>
                                        <p:attrNameLst>
                                          <p:attrName>ppt_h</p:attrName>
                                        </p:attrNameLst>
                                      </p:cBhvr>
                                      <p:tavLst>
                                        <p:tav tm="0">
                                          <p:val>
                                            <p:fltVal val="0"/>
                                          </p:val>
                                        </p:tav>
                                        <p:tav tm="100000">
                                          <p:val>
                                            <p:strVal val="#ppt_h"/>
                                          </p:val>
                                        </p:tav>
                                      </p:tavLst>
                                    </p:anim>
                                    <p:animEffect transition="in" filter="fade">
                                      <p:cBhvr>
                                        <p:cTn id="14" dur="500"/>
                                        <p:tgtEl>
                                          <p:spTgt spid="9"/>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p:cTn id="17" dur="500" fill="hold"/>
                                        <p:tgtEl>
                                          <p:spTgt spid="11"/>
                                        </p:tgtEl>
                                        <p:attrNameLst>
                                          <p:attrName>ppt_w</p:attrName>
                                        </p:attrNameLst>
                                      </p:cBhvr>
                                      <p:tavLst>
                                        <p:tav tm="0">
                                          <p:val>
                                            <p:fltVal val="0"/>
                                          </p:val>
                                        </p:tav>
                                        <p:tav tm="100000">
                                          <p:val>
                                            <p:strVal val="#ppt_w"/>
                                          </p:val>
                                        </p:tav>
                                      </p:tavLst>
                                    </p:anim>
                                    <p:anim calcmode="lin" valueType="num">
                                      <p:cBhvr>
                                        <p:cTn id="18" dur="500" fill="hold"/>
                                        <p:tgtEl>
                                          <p:spTgt spid="11"/>
                                        </p:tgtEl>
                                        <p:attrNameLst>
                                          <p:attrName>ppt_h</p:attrName>
                                        </p:attrNameLst>
                                      </p:cBhvr>
                                      <p:tavLst>
                                        <p:tav tm="0">
                                          <p:val>
                                            <p:fltVal val="0"/>
                                          </p:val>
                                        </p:tav>
                                        <p:tav tm="100000">
                                          <p:val>
                                            <p:strVal val="#ppt_h"/>
                                          </p:val>
                                        </p:tav>
                                      </p:tavLst>
                                    </p:anim>
                                    <p:animEffect transition="in" filter="fade">
                                      <p:cBhvr>
                                        <p:cTn id="19" dur="500"/>
                                        <p:tgtEl>
                                          <p:spTgt spid="11"/>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p:cTn id="22" dur="500" fill="hold"/>
                                        <p:tgtEl>
                                          <p:spTgt spid="12"/>
                                        </p:tgtEl>
                                        <p:attrNameLst>
                                          <p:attrName>ppt_w</p:attrName>
                                        </p:attrNameLst>
                                      </p:cBhvr>
                                      <p:tavLst>
                                        <p:tav tm="0">
                                          <p:val>
                                            <p:fltVal val="0"/>
                                          </p:val>
                                        </p:tav>
                                        <p:tav tm="100000">
                                          <p:val>
                                            <p:strVal val="#ppt_w"/>
                                          </p:val>
                                        </p:tav>
                                      </p:tavLst>
                                    </p:anim>
                                    <p:anim calcmode="lin" valueType="num">
                                      <p:cBhvr>
                                        <p:cTn id="23" dur="500" fill="hold"/>
                                        <p:tgtEl>
                                          <p:spTgt spid="12"/>
                                        </p:tgtEl>
                                        <p:attrNameLst>
                                          <p:attrName>ppt_h</p:attrName>
                                        </p:attrNameLst>
                                      </p:cBhvr>
                                      <p:tavLst>
                                        <p:tav tm="0">
                                          <p:val>
                                            <p:fltVal val="0"/>
                                          </p:val>
                                        </p:tav>
                                        <p:tav tm="100000">
                                          <p:val>
                                            <p:strVal val="#ppt_h"/>
                                          </p:val>
                                        </p:tav>
                                      </p:tavLst>
                                    </p:anim>
                                    <p:animEffect transition="in" filter="fade">
                                      <p:cBhvr>
                                        <p:cTn id="24" dur="500"/>
                                        <p:tgtEl>
                                          <p:spTgt spid="12"/>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p:cTn id="27" dur="500" fill="hold"/>
                                        <p:tgtEl>
                                          <p:spTgt spid="8"/>
                                        </p:tgtEl>
                                        <p:attrNameLst>
                                          <p:attrName>ppt_w</p:attrName>
                                        </p:attrNameLst>
                                      </p:cBhvr>
                                      <p:tavLst>
                                        <p:tav tm="0">
                                          <p:val>
                                            <p:fltVal val="0"/>
                                          </p:val>
                                        </p:tav>
                                        <p:tav tm="100000">
                                          <p:val>
                                            <p:strVal val="#ppt_w"/>
                                          </p:val>
                                        </p:tav>
                                      </p:tavLst>
                                    </p:anim>
                                    <p:anim calcmode="lin" valueType="num">
                                      <p:cBhvr>
                                        <p:cTn id="28" dur="500" fill="hold"/>
                                        <p:tgtEl>
                                          <p:spTgt spid="8"/>
                                        </p:tgtEl>
                                        <p:attrNameLst>
                                          <p:attrName>ppt_h</p:attrName>
                                        </p:attrNameLst>
                                      </p:cBhvr>
                                      <p:tavLst>
                                        <p:tav tm="0">
                                          <p:val>
                                            <p:fltVal val="0"/>
                                          </p:val>
                                        </p:tav>
                                        <p:tav tm="100000">
                                          <p:val>
                                            <p:strVal val="#ppt_h"/>
                                          </p:val>
                                        </p:tav>
                                      </p:tavLst>
                                    </p:anim>
                                    <p:animEffect transition="in" filter="fade">
                                      <p:cBhvr>
                                        <p:cTn id="29" dur="500"/>
                                        <p:tgtEl>
                                          <p:spTgt spid="8"/>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10"/>
                                        </p:tgtEl>
                                        <p:attrNameLst>
                                          <p:attrName>style.visibility</p:attrName>
                                        </p:attrNameLst>
                                      </p:cBhvr>
                                      <p:to>
                                        <p:strVal val="visible"/>
                                      </p:to>
                                    </p:set>
                                    <p:anim calcmode="lin" valueType="num">
                                      <p:cBhvr>
                                        <p:cTn id="32" dur="500" fill="hold"/>
                                        <p:tgtEl>
                                          <p:spTgt spid="10"/>
                                        </p:tgtEl>
                                        <p:attrNameLst>
                                          <p:attrName>ppt_w</p:attrName>
                                        </p:attrNameLst>
                                      </p:cBhvr>
                                      <p:tavLst>
                                        <p:tav tm="0">
                                          <p:val>
                                            <p:fltVal val="0"/>
                                          </p:val>
                                        </p:tav>
                                        <p:tav tm="100000">
                                          <p:val>
                                            <p:strVal val="#ppt_w"/>
                                          </p:val>
                                        </p:tav>
                                      </p:tavLst>
                                    </p:anim>
                                    <p:anim calcmode="lin" valueType="num">
                                      <p:cBhvr>
                                        <p:cTn id="33" dur="500" fill="hold"/>
                                        <p:tgtEl>
                                          <p:spTgt spid="10"/>
                                        </p:tgtEl>
                                        <p:attrNameLst>
                                          <p:attrName>ppt_h</p:attrName>
                                        </p:attrNameLst>
                                      </p:cBhvr>
                                      <p:tavLst>
                                        <p:tav tm="0">
                                          <p:val>
                                            <p:fltVal val="0"/>
                                          </p:val>
                                        </p:tav>
                                        <p:tav tm="100000">
                                          <p:val>
                                            <p:strVal val="#ppt_h"/>
                                          </p:val>
                                        </p:tav>
                                      </p:tavLst>
                                    </p:anim>
                                    <p:animEffect transition="in" filter="fade">
                                      <p:cBhvr>
                                        <p:cTn id="34" dur="500"/>
                                        <p:tgtEl>
                                          <p:spTgt spid="10"/>
                                        </p:tgtEl>
                                      </p:cBhvr>
                                    </p:animEffect>
                                  </p:childTnLst>
                                </p:cTn>
                              </p:par>
                              <p:par>
                                <p:cTn id="35" presetID="53" presetClass="entr" presetSubtype="16" fill="hold" grpId="0" nodeType="withEffect">
                                  <p:stCondLst>
                                    <p:cond delay="0"/>
                                  </p:stCondLst>
                                  <p:childTnLst>
                                    <p:set>
                                      <p:cBhvr>
                                        <p:cTn id="36" dur="1" fill="hold">
                                          <p:stCondLst>
                                            <p:cond delay="0"/>
                                          </p:stCondLst>
                                        </p:cTn>
                                        <p:tgtEl>
                                          <p:spTgt spid="13"/>
                                        </p:tgtEl>
                                        <p:attrNameLst>
                                          <p:attrName>style.visibility</p:attrName>
                                        </p:attrNameLst>
                                      </p:cBhvr>
                                      <p:to>
                                        <p:strVal val="visible"/>
                                      </p:to>
                                    </p:set>
                                    <p:anim calcmode="lin" valueType="num">
                                      <p:cBhvr>
                                        <p:cTn id="37" dur="500" fill="hold"/>
                                        <p:tgtEl>
                                          <p:spTgt spid="13"/>
                                        </p:tgtEl>
                                        <p:attrNameLst>
                                          <p:attrName>ppt_w</p:attrName>
                                        </p:attrNameLst>
                                      </p:cBhvr>
                                      <p:tavLst>
                                        <p:tav tm="0">
                                          <p:val>
                                            <p:fltVal val="0"/>
                                          </p:val>
                                        </p:tav>
                                        <p:tav tm="100000">
                                          <p:val>
                                            <p:strVal val="#ppt_w"/>
                                          </p:val>
                                        </p:tav>
                                      </p:tavLst>
                                    </p:anim>
                                    <p:anim calcmode="lin" valueType="num">
                                      <p:cBhvr>
                                        <p:cTn id="38" dur="500" fill="hold"/>
                                        <p:tgtEl>
                                          <p:spTgt spid="13"/>
                                        </p:tgtEl>
                                        <p:attrNameLst>
                                          <p:attrName>ppt_h</p:attrName>
                                        </p:attrNameLst>
                                      </p:cBhvr>
                                      <p:tavLst>
                                        <p:tav tm="0">
                                          <p:val>
                                            <p:fltVal val="0"/>
                                          </p:val>
                                        </p:tav>
                                        <p:tav tm="100000">
                                          <p:val>
                                            <p:strVal val="#ppt_h"/>
                                          </p:val>
                                        </p:tav>
                                      </p:tavLst>
                                    </p:anim>
                                    <p:animEffect transition="in" filter="fade">
                                      <p:cBhvr>
                                        <p:cTn id="39" dur="500"/>
                                        <p:tgtEl>
                                          <p:spTgt spid="13"/>
                                        </p:tgtEl>
                                      </p:cBhvr>
                                    </p:animEffect>
                                  </p:childTnLst>
                                </p:cTn>
                              </p:par>
                              <p:par>
                                <p:cTn id="40" presetID="53" presetClass="entr" presetSubtype="16" fill="hold" grpId="0" nodeType="withEffect">
                                  <p:stCondLst>
                                    <p:cond delay="0"/>
                                  </p:stCondLst>
                                  <p:childTnLst>
                                    <p:set>
                                      <p:cBhvr>
                                        <p:cTn id="41" dur="1" fill="hold">
                                          <p:stCondLst>
                                            <p:cond delay="0"/>
                                          </p:stCondLst>
                                        </p:cTn>
                                        <p:tgtEl>
                                          <p:spTgt spid="14"/>
                                        </p:tgtEl>
                                        <p:attrNameLst>
                                          <p:attrName>style.visibility</p:attrName>
                                        </p:attrNameLst>
                                      </p:cBhvr>
                                      <p:to>
                                        <p:strVal val="visible"/>
                                      </p:to>
                                    </p:set>
                                    <p:anim calcmode="lin" valueType="num">
                                      <p:cBhvr>
                                        <p:cTn id="42" dur="500" fill="hold"/>
                                        <p:tgtEl>
                                          <p:spTgt spid="14"/>
                                        </p:tgtEl>
                                        <p:attrNameLst>
                                          <p:attrName>ppt_w</p:attrName>
                                        </p:attrNameLst>
                                      </p:cBhvr>
                                      <p:tavLst>
                                        <p:tav tm="0">
                                          <p:val>
                                            <p:fltVal val="0"/>
                                          </p:val>
                                        </p:tav>
                                        <p:tav tm="100000">
                                          <p:val>
                                            <p:strVal val="#ppt_w"/>
                                          </p:val>
                                        </p:tav>
                                      </p:tavLst>
                                    </p:anim>
                                    <p:anim calcmode="lin" valueType="num">
                                      <p:cBhvr>
                                        <p:cTn id="43" dur="500" fill="hold"/>
                                        <p:tgtEl>
                                          <p:spTgt spid="14"/>
                                        </p:tgtEl>
                                        <p:attrNameLst>
                                          <p:attrName>ppt_h</p:attrName>
                                        </p:attrNameLst>
                                      </p:cBhvr>
                                      <p:tavLst>
                                        <p:tav tm="0">
                                          <p:val>
                                            <p:fltVal val="0"/>
                                          </p:val>
                                        </p:tav>
                                        <p:tav tm="100000">
                                          <p:val>
                                            <p:strVal val="#ppt_h"/>
                                          </p:val>
                                        </p:tav>
                                      </p:tavLst>
                                    </p:anim>
                                    <p:animEffect transition="in" filter="fade">
                                      <p:cBhvr>
                                        <p:cTn id="44" dur="500"/>
                                        <p:tgtEl>
                                          <p:spTgt spid="14"/>
                                        </p:tgtEl>
                                      </p:cBhvr>
                                    </p:animEffect>
                                  </p:childTnLst>
                                </p:cTn>
                              </p:par>
                            </p:childTnLst>
                          </p:cTn>
                        </p:par>
                        <p:par>
                          <p:cTn id="45" fill="hold">
                            <p:stCondLst>
                              <p:cond delay="500"/>
                            </p:stCondLst>
                            <p:childTnLst>
                              <p:par>
                                <p:cTn id="46" presetID="12" presetClass="entr" presetSubtype="2" fill="hold" grpId="0" nodeType="afterEffect">
                                  <p:stCondLst>
                                    <p:cond delay="0"/>
                                  </p:stCondLst>
                                  <p:childTnLst>
                                    <p:set>
                                      <p:cBhvr>
                                        <p:cTn id="47" dur="1" fill="hold">
                                          <p:stCondLst>
                                            <p:cond delay="0"/>
                                          </p:stCondLst>
                                        </p:cTn>
                                        <p:tgtEl>
                                          <p:spTgt spid="5"/>
                                        </p:tgtEl>
                                        <p:attrNameLst>
                                          <p:attrName>style.visibility</p:attrName>
                                        </p:attrNameLst>
                                      </p:cBhvr>
                                      <p:to>
                                        <p:strVal val="visible"/>
                                      </p:to>
                                    </p:set>
                                    <p:anim calcmode="lin" valueType="num">
                                      <p:cBhvr additive="base">
                                        <p:cTn id="48" dur="500"/>
                                        <p:tgtEl>
                                          <p:spTgt spid="5"/>
                                        </p:tgtEl>
                                        <p:attrNameLst>
                                          <p:attrName>ppt_x</p:attrName>
                                        </p:attrNameLst>
                                      </p:cBhvr>
                                      <p:tavLst>
                                        <p:tav tm="0">
                                          <p:val>
                                            <p:strVal val="#ppt_x+#ppt_w*1.125000"/>
                                          </p:val>
                                        </p:tav>
                                        <p:tav tm="100000">
                                          <p:val>
                                            <p:strVal val="#ppt_x"/>
                                          </p:val>
                                        </p:tav>
                                      </p:tavLst>
                                    </p:anim>
                                    <p:animEffect transition="in" filter="wipe(left)">
                                      <p:cBhvr>
                                        <p:cTn id="49" dur="500"/>
                                        <p:tgtEl>
                                          <p:spTgt spid="5"/>
                                        </p:tgtEl>
                                      </p:cBhvr>
                                    </p:animEffect>
                                  </p:childTnLst>
                                </p:cTn>
                              </p:par>
                              <p:par>
                                <p:cTn id="50" presetID="12" presetClass="entr" presetSubtype="2" fill="hold" grpId="0" nodeType="withEffect">
                                  <p:stCondLst>
                                    <p:cond delay="0"/>
                                  </p:stCondLst>
                                  <p:childTnLst>
                                    <p:set>
                                      <p:cBhvr>
                                        <p:cTn id="51" dur="1" fill="hold">
                                          <p:stCondLst>
                                            <p:cond delay="0"/>
                                          </p:stCondLst>
                                        </p:cTn>
                                        <p:tgtEl>
                                          <p:spTgt spid="15"/>
                                        </p:tgtEl>
                                        <p:attrNameLst>
                                          <p:attrName>style.visibility</p:attrName>
                                        </p:attrNameLst>
                                      </p:cBhvr>
                                      <p:to>
                                        <p:strVal val="visible"/>
                                      </p:to>
                                    </p:set>
                                    <p:anim calcmode="lin" valueType="num">
                                      <p:cBhvr additive="base">
                                        <p:cTn id="52" dur="500"/>
                                        <p:tgtEl>
                                          <p:spTgt spid="15"/>
                                        </p:tgtEl>
                                        <p:attrNameLst>
                                          <p:attrName>ppt_x</p:attrName>
                                        </p:attrNameLst>
                                      </p:cBhvr>
                                      <p:tavLst>
                                        <p:tav tm="0">
                                          <p:val>
                                            <p:strVal val="#ppt_x+#ppt_w*1.125000"/>
                                          </p:val>
                                        </p:tav>
                                        <p:tav tm="100000">
                                          <p:val>
                                            <p:strVal val="#ppt_x"/>
                                          </p:val>
                                        </p:tav>
                                      </p:tavLst>
                                    </p:anim>
                                    <p:animEffect transition="in" filter="wipe(left)">
                                      <p:cBhvr>
                                        <p:cTn id="53" dur="500"/>
                                        <p:tgtEl>
                                          <p:spTgt spid="15"/>
                                        </p:tgtEl>
                                      </p:cBhvr>
                                    </p:animEffect>
                                  </p:childTnLst>
                                </p:cTn>
                              </p:par>
                              <p:par>
                                <p:cTn id="54" presetID="12" presetClass="entr" presetSubtype="2" fill="hold" grpId="0" nodeType="withEffect">
                                  <p:stCondLst>
                                    <p:cond delay="0"/>
                                  </p:stCondLst>
                                  <p:childTnLst>
                                    <p:set>
                                      <p:cBhvr>
                                        <p:cTn id="55" dur="1" fill="hold">
                                          <p:stCondLst>
                                            <p:cond delay="0"/>
                                          </p:stCondLst>
                                        </p:cTn>
                                        <p:tgtEl>
                                          <p:spTgt spid="3"/>
                                        </p:tgtEl>
                                        <p:attrNameLst>
                                          <p:attrName>style.visibility</p:attrName>
                                        </p:attrNameLst>
                                      </p:cBhvr>
                                      <p:to>
                                        <p:strVal val="visible"/>
                                      </p:to>
                                    </p:set>
                                    <p:anim calcmode="lin" valueType="num">
                                      <p:cBhvr additive="base">
                                        <p:cTn id="56" dur="500"/>
                                        <p:tgtEl>
                                          <p:spTgt spid="3"/>
                                        </p:tgtEl>
                                        <p:attrNameLst>
                                          <p:attrName>ppt_x</p:attrName>
                                        </p:attrNameLst>
                                      </p:cBhvr>
                                      <p:tavLst>
                                        <p:tav tm="0">
                                          <p:val>
                                            <p:strVal val="#ppt_x+#ppt_w*1.125000"/>
                                          </p:val>
                                        </p:tav>
                                        <p:tav tm="100000">
                                          <p:val>
                                            <p:strVal val="#ppt_x"/>
                                          </p:val>
                                        </p:tav>
                                      </p:tavLst>
                                    </p:anim>
                                    <p:animEffect transition="in" filter="wipe(left)">
                                      <p:cBhvr>
                                        <p:cTn id="57" dur="500"/>
                                        <p:tgtEl>
                                          <p:spTgt spid="3"/>
                                        </p:tgtEl>
                                      </p:cBhvr>
                                    </p:animEffect>
                                  </p:childTnLst>
                                </p:cTn>
                              </p:par>
                              <p:par>
                                <p:cTn id="58" presetID="12" presetClass="entr" presetSubtype="2" fill="hold" grpId="0" nodeType="withEffect">
                                  <p:stCondLst>
                                    <p:cond delay="0"/>
                                  </p:stCondLst>
                                  <p:childTnLst>
                                    <p:set>
                                      <p:cBhvr>
                                        <p:cTn id="59" dur="1" fill="hold">
                                          <p:stCondLst>
                                            <p:cond delay="0"/>
                                          </p:stCondLst>
                                        </p:cTn>
                                        <p:tgtEl>
                                          <p:spTgt spid="4"/>
                                        </p:tgtEl>
                                        <p:attrNameLst>
                                          <p:attrName>style.visibility</p:attrName>
                                        </p:attrNameLst>
                                      </p:cBhvr>
                                      <p:to>
                                        <p:strVal val="visible"/>
                                      </p:to>
                                    </p:set>
                                    <p:anim calcmode="lin" valueType="num">
                                      <p:cBhvr additive="base">
                                        <p:cTn id="60" dur="500"/>
                                        <p:tgtEl>
                                          <p:spTgt spid="4"/>
                                        </p:tgtEl>
                                        <p:attrNameLst>
                                          <p:attrName>ppt_x</p:attrName>
                                        </p:attrNameLst>
                                      </p:cBhvr>
                                      <p:tavLst>
                                        <p:tav tm="0">
                                          <p:val>
                                            <p:strVal val="#ppt_x+#ppt_w*1.125000"/>
                                          </p:val>
                                        </p:tav>
                                        <p:tav tm="100000">
                                          <p:val>
                                            <p:strVal val="#ppt_x"/>
                                          </p:val>
                                        </p:tav>
                                      </p:tavLst>
                                    </p:anim>
                                    <p:animEffect transition="in" filter="wipe(left)">
                                      <p:cBhvr>
                                        <p:cTn id="6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7" grpId="0" animBg="1"/>
      <p:bldP spid="8" grpId="0" animBg="1"/>
      <p:bldP spid="9" grpId="0" animBg="1"/>
      <p:bldP spid="10" grpId="0" animBg="1"/>
      <p:bldP spid="11" grpId="0"/>
      <p:bldP spid="12" grpId="0"/>
      <p:bldP spid="13" grpId="0"/>
      <p:bldP spid="14" grpId="0"/>
      <p:bldP spid="15"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251520" y="339502"/>
            <a:ext cx="2106234" cy="400110"/>
          </a:xfrm>
          <a:prstGeom prst="rect">
            <a:avLst/>
          </a:prstGeom>
        </p:spPr>
        <p:txBody>
          <a:bodyPr wrap="square">
            <a:spAutoFit/>
          </a:bodyPr>
          <a:lstStyle/>
          <a:p>
            <a:pPr>
              <a:lnSpc>
                <a:spcPct val="100000"/>
              </a:lnSpc>
            </a:pPr>
            <a:r>
              <a:rPr lang="zh-CN" altLang="en-US" sz="2000" dirty="0">
                <a:latin typeface="+mn-ea"/>
                <a:cs typeface="+mn-ea"/>
                <a:sym typeface="+mn-lt"/>
              </a:rPr>
              <a:t>三、标题内容</a:t>
            </a:r>
            <a:endParaRPr lang="zh-CN" altLang="en-US" sz="2000" dirty="0">
              <a:latin typeface="+mn-ea"/>
              <a:cs typeface="+mn-ea"/>
              <a:sym typeface="+mn-lt"/>
            </a:endParaRPr>
          </a:p>
        </p:txBody>
      </p:sp>
      <p:sp>
        <p:nvSpPr>
          <p:cNvPr id="3" name="文本框 2"/>
          <p:cNvSpPr txBox="1"/>
          <p:nvPr/>
        </p:nvSpPr>
        <p:spPr>
          <a:xfrm>
            <a:off x="903289" y="2296812"/>
            <a:ext cx="3377992" cy="1082604"/>
          </a:xfrm>
          <a:prstGeom prst="rect">
            <a:avLst/>
          </a:prstGeom>
          <a:noFill/>
        </p:spPr>
        <p:txBody>
          <a:bodyPr wrap="square" rtlCol="0">
            <a:spAutoFit/>
          </a:bodyPr>
          <a:lstStyle/>
          <a:p>
            <a:pPr>
              <a:lnSpc>
                <a:spcPct val="130000"/>
              </a:lnSpc>
            </a:pPr>
            <a:r>
              <a:rPr lang="zh-CN" altLang="en-US" sz="825" dirty="0">
                <a:solidFill>
                  <a:schemeClr val="tx1">
                    <a:lumMod val="65000"/>
                    <a:lumOff val="35000"/>
                  </a:schemeClr>
                </a:solidFill>
                <a:latin typeface="+mn-ea"/>
              </a:rPr>
              <a:t>请在此添加文字说明，模板。请在此添加文字说明，模板。请在此添加文字说明，模板。请在此添加文字说明，模板。</a:t>
            </a:r>
            <a:endParaRPr lang="zh-CN" altLang="en-US" sz="825" dirty="0">
              <a:solidFill>
                <a:schemeClr val="tx1">
                  <a:lumMod val="65000"/>
                  <a:lumOff val="35000"/>
                </a:schemeClr>
              </a:solidFill>
              <a:latin typeface="+mn-ea"/>
            </a:endParaRPr>
          </a:p>
          <a:p>
            <a:pPr marL="214630" indent="-214630">
              <a:lnSpc>
                <a:spcPct val="130000"/>
              </a:lnSpc>
              <a:buFont typeface="+mj-lt"/>
              <a:buAutoNum type="romanUcPeriod"/>
            </a:pPr>
            <a:endParaRPr lang="en-US" altLang="zh-CN" sz="825" dirty="0">
              <a:solidFill>
                <a:schemeClr val="tx1">
                  <a:lumMod val="65000"/>
                  <a:lumOff val="35000"/>
                </a:schemeClr>
              </a:solidFill>
              <a:latin typeface="+mn-ea"/>
            </a:endParaRPr>
          </a:p>
          <a:p>
            <a:pPr marL="214630" indent="-214630">
              <a:lnSpc>
                <a:spcPct val="130000"/>
              </a:lnSpc>
              <a:buFont typeface="+mj-lt"/>
              <a:buAutoNum type="romanUcPeriod"/>
            </a:pPr>
            <a:endParaRPr lang="en-US" altLang="zh-CN" sz="825" dirty="0">
              <a:solidFill>
                <a:schemeClr val="tx1">
                  <a:lumMod val="65000"/>
                  <a:lumOff val="35000"/>
                </a:schemeClr>
              </a:solidFill>
              <a:latin typeface="+mn-ea"/>
            </a:endParaRPr>
          </a:p>
          <a:p>
            <a:pPr>
              <a:lnSpc>
                <a:spcPct val="130000"/>
              </a:lnSpc>
            </a:pPr>
            <a:r>
              <a:rPr lang="zh-CN" altLang="en-US" sz="825" dirty="0">
                <a:solidFill>
                  <a:schemeClr val="tx1">
                    <a:lumMod val="65000"/>
                    <a:lumOff val="35000"/>
                  </a:schemeClr>
                </a:solidFill>
                <a:latin typeface="+mn-ea"/>
              </a:rPr>
              <a:t>请在此添加文字说明，模板。请在此添加文字说明，模板。请在此添加文字说明，模板。请在此添加文字说明，模板。</a:t>
            </a:r>
            <a:endParaRPr lang="zh-CN" altLang="en-US" sz="825" dirty="0">
              <a:solidFill>
                <a:schemeClr val="tx1">
                  <a:lumMod val="65000"/>
                  <a:lumOff val="35000"/>
                </a:schemeClr>
              </a:solidFill>
              <a:latin typeface="+mn-ea"/>
            </a:endParaRPr>
          </a:p>
        </p:txBody>
      </p:sp>
      <p:sp>
        <p:nvSpPr>
          <p:cNvPr id="4" name="TextBox 76"/>
          <p:cNvSpPr txBox="1"/>
          <p:nvPr/>
        </p:nvSpPr>
        <p:spPr>
          <a:xfrm>
            <a:off x="903289" y="1904397"/>
            <a:ext cx="1331282" cy="415498"/>
          </a:xfrm>
          <a:prstGeom prst="rect">
            <a:avLst/>
          </a:prstGeom>
          <a:noFill/>
        </p:spPr>
        <p:txBody>
          <a:bodyPr wrap="square" rtlCol="0">
            <a:spAutoFit/>
          </a:bodyPr>
          <a:lstStyle/>
          <a:p>
            <a:r>
              <a:rPr lang="zh-CN" altLang="en-US" sz="2100" dirty="0">
                <a:solidFill>
                  <a:schemeClr val="tx1">
                    <a:lumMod val="65000"/>
                    <a:lumOff val="35000"/>
                  </a:schemeClr>
                </a:solidFill>
                <a:latin typeface="+mn-ea"/>
              </a:rPr>
              <a:t>添加标题</a:t>
            </a:r>
            <a:endParaRPr lang="zh-CN" altLang="en-US" sz="2100" dirty="0">
              <a:solidFill>
                <a:schemeClr val="tx1">
                  <a:lumMod val="65000"/>
                  <a:lumOff val="35000"/>
                </a:schemeClr>
              </a:solidFill>
              <a:latin typeface="+mn-ea"/>
            </a:endParaRPr>
          </a:p>
        </p:txBody>
      </p:sp>
      <p:sp>
        <p:nvSpPr>
          <p:cNvPr id="5" name="Rectangle 2"/>
          <p:cNvSpPr/>
          <p:nvPr/>
        </p:nvSpPr>
        <p:spPr bwMode="auto">
          <a:xfrm>
            <a:off x="4823112" y="2781538"/>
            <a:ext cx="1660899" cy="1407251"/>
          </a:xfrm>
          <a:prstGeom prst="rect">
            <a:avLst/>
          </a:prstGeom>
          <a:blipFill>
            <a:blip r:embed="rId1"/>
            <a:stretch>
              <a:fillRect l="-20000" r="-20000"/>
            </a:stretch>
          </a:blipFill>
          <a:ln w="12700" cmpd="sng">
            <a:noFill/>
            <a:miter lim="800000"/>
          </a:ln>
        </p:spPr>
        <p:txBody>
          <a:bodyPr anchor="ctr"/>
          <a:lstStyle/>
          <a:p>
            <a:pPr algn="ctr"/>
            <a:endParaRPr lang="en-US" altLang="zh-CN" sz="825" dirty="0">
              <a:solidFill>
                <a:schemeClr val="bg1"/>
              </a:solidFill>
              <a:latin typeface="Adobe 仿宋 Std R" panose="02020400000000000000" pitchFamily="18" charset="-122"/>
              <a:ea typeface="Adobe 仿宋 Std R" panose="02020400000000000000" pitchFamily="18" charset="-122"/>
            </a:endParaRPr>
          </a:p>
        </p:txBody>
      </p:sp>
      <p:sp>
        <p:nvSpPr>
          <p:cNvPr id="7" name="Rectangle 2"/>
          <p:cNvSpPr/>
          <p:nvPr/>
        </p:nvSpPr>
        <p:spPr bwMode="auto">
          <a:xfrm>
            <a:off x="6583509" y="2781538"/>
            <a:ext cx="1660899" cy="1407251"/>
          </a:xfrm>
          <a:prstGeom prst="rect">
            <a:avLst/>
          </a:prstGeom>
          <a:solidFill>
            <a:schemeClr val="accent2"/>
          </a:solidFill>
          <a:ln w="12700" cmpd="sng">
            <a:noFill/>
            <a:miter lim="800000"/>
          </a:ln>
        </p:spPr>
        <p:txBody>
          <a:bodyPr anchor="ctr"/>
          <a:lstStyle/>
          <a:p>
            <a:pPr algn="ctr"/>
            <a:endParaRPr lang="en-US" altLang="zh-CN" sz="825" dirty="0">
              <a:solidFill>
                <a:schemeClr val="bg1"/>
              </a:solidFill>
              <a:latin typeface="Adobe 仿宋 Std R" panose="02020400000000000000" pitchFamily="18" charset="-122"/>
              <a:ea typeface="Adobe 仿宋 Std R" panose="02020400000000000000" pitchFamily="18" charset="-122"/>
            </a:endParaRPr>
          </a:p>
        </p:txBody>
      </p:sp>
      <p:sp>
        <p:nvSpPr>
          <p:cNvPr id="8" name="Rectangle 2"/>
          <p:cNvSpPr/>
          <p:nvPr/>
        </p:nvSpPr>
        <p:spPr bwMode="auto">
          <a:xfrm>
            <a:off x="4823112" y="1275606"/>
            <a:ext cx="1660899" cy="1407251"/>
          </a:xfrm>
          <a:prstGeom prst="rect">
            <a:avLst/>
          </a:prstGeom>
          <a:solidFill>
            <a:schemeClr val="accent1"/>
          </a:solidFill>
          <a:ln w="12700" cmpd="sng">
            <a:noFill/>
            <a:miter lim="800000"/>
          </a:ln>
        </p:spPr>
        <p:txBody>
          <a:bodyPr anchor="ctr"/>
          <a:lstStyle/>
          <a:p>
            <a:pPr algn="ctr"/>
            <a:endParaRPr lang="en-US" altLang="zh-CN" sz="825" dirty="0">
              <a:solidFill>
                <a:schemeClr val="bg1"/>
              </a:solidFill>
              <a:latin typeface="Adobe 仿宋 Std R" panose="02020400000000000000" pitchFamily="18" charset="-122"/>
              <a:ea typeface="Adobe 仿宋 Std R" panose="02020400000000000000" pitchFamily="18" charset="-122"/>
            </a:endParaRPr>
          </a:p>
        </p:txBody>
      </p:sp>
      <p:sp>
        <p:nvSpPr>
          <p:cNvPr id="9" name="Rectangle 2"/>
          <p:cNvSpPr/>
          <p:nvPr/>
        </p:nvSpPr>
        <p:spPr bwMode="auto">
          <a:xfrm>
            <a:off x="6583509" y="1275606"/>
            <a:ext cx="1660899" cy="1407251"/>
          </a:xfrm>
          <a:prstGeom prst="rect">
            <a:avLst/>
          </a:prstGeom>
          <a:blipFill>
            <a:blip r:embed="rId2"/>
            <a:stretch>
              <a:fillRect l="-20000" r="-20000"/>
            </a:stretch>
          </a:blipFill>
          <a:ln w="12700" cmpd="sng">
            <a:noFill/>
            <a:miter lim="800000"/>
          </a:ln>
        </p:spPr>
        <p:txBody>
          <a:bodyPr anchor="ctr"/>
          <a:lstStyle/>
          <a:p>
            <a:pPr algn="ctr"/>
            <a:endParaRPr lang="en-US" altLang="zh-CN" sz="825" dirty="0">
              <a:solidFill>
                <a:schemeClr val="bg1"/>
              </a:solidFill>
              <a:latin typeface="Adobe 仿宋 Std R" panose="02020400000000000000" pitchFamily="18" charset="-122"/>
              <a:ea typeface="Adobe 仿宋 Std R" panose="02020400000000000000" pitchFamily="18" charset="-122"/>
            </a:endParaRPr>
          </a:p>
        </p:txBody>
      </p:sp>
      <p:grpSp>
        <p:nvGrpSpPr>
          <p:cNvPr id="10" name="组合 9"/>
          <p:cNvGrpSpPr/>
          <p:nvPr/>
        </p:nvGrpSpPr>
        <p:grpSpPr>
          <a:xfrm>
            <a:off x="6864526" y="3030884"/>
            <a:ext cx="1028468" cy="951748"/>
            <a:chOff x="2438399" y="4906963"/>
            <a:chExt cx="465137" cy="430213"/>
          </a:xfrm>
          <a:solidFill>
            <a:schemeClr val="bg1"/>
          </a:solidFill>
        </p:grpSpPr>
        <p:sp>
          <p:nvSpPr>
            <p:cNvPr id="11" name="Freeform 43"/>
            <p:cNvSpPr>
              <a:spLocks noEditPoints="1"/>
            </p:cNvSpPr>
            <p:nvPr/>
          </p:nvSpPr>
          <p:spPr bwMode="auto">
            <a:xfrm>
              <a:off x="2438399" y="5080001"/>
              <a:ext cx="230187" cy="231775"/>
            </a:xfrm>
            <a:custGeom>
              <a:avLst/>
              <a:gdLst>
                <a:gd name="T0" fmla="*/ 101 w 351"/>
                <a:gd name="T1" fmla="*/ 239 h 353"/>
                <a:gd name="T2" fmla="*/ 172 w 351"/>
                <a:gd name="T3" fmla="*/ 119 h 353"/>
                <a:gd name="T4" fmla="*/ 234 w 351"/>
                <a:gd name="T5" fmla="*/ 151 h 353"/>
                <a:gd name="T6" fmla="*/ 188 w 351"/>
                <a:gd name="T7" fmla="*/ 0 h 353"/>
                <a:gd name="T8" fmla="*/ 1 w 351"/>
                <a:gd name="T9" fmla="*/ 31 h 353"/>
                <a:gd name="T10" fmla="*/ 56 w 351"/>
                <a:gd name="T11" fmla="*/ 60 h 353"/>
                <a:gd name="T12" fmla="*/ 14 w 351"/>
                <a:gd name="T13" fmla="*/ 123 h 353"/>
                <a:gd name="T14" fmla="*/ 29 w 351"/>
                <a:gd name="T15" fmla="*/ 201 h 353"/>
                <a:gd name="T16" fmla="*/ 120 w 351"/>
                <a:gd name="T17" fmla="*/ 332 h 353"/>
                <a:gd name="T18" fmla="*/ 101 w 351"/>
                <a:gd name="T19" fmla="*/ 239 h 353"/>
                <a:gd name="T20" fmla="*/ 334 w 351"/>
                <a:gd name="T21" fmla="*/ 214 h 353"/>
                <a:gd name="T22" fmla="*/ 334 w 351"/>
                <a:gd name="T23" fmla="*/ 214 h 353"/>
                <a:gd name="T24" fmla="*/ 132 w 351"/>
                <a:gd name="T25" fmla="*/ 221 h 353"/>
                <a:gd name="T26" fmla="*/ 125 w 351"/>
                <a:gd name="T27" fmla="*/ 282 h 353"/>
                <a:gd name="T28" fmla="*/ 144 w 351"/>
                <a:gd name="T29" fmla="*/ 340 h 353"/>
                <a:gd name="T30" fmla="*/ 185 w 351"/>
                <a:gd name="T31" fmla="*/ 353 h 353"/>
                <a:gd name="T32" fmla="*/ 351 w 351"/>
                <a:gd name="T33" fmla="*/ 345 h 353"/>
                <a:gd name="T34" fmla="*/ 334 w 351"/>
                <a:gd name="T35" fmla="*/ 214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1" h="353">
                  <a:moveTo>
                    <a:pt x="101" y="239"/>
                  </a:moveTo>
                  <a:cubicBezTo>
                    <a:pt x="102" y="212"/>
                    <a:pt x="149" y="149"/>
                    <a:pt x="172" y="119"/>
                  </a:cubicBezTo>
                  <a:lnTo>
                    <a:pt x="234" y="151"/>
                  </a:lnTo>
                  <a:lnTo>
                    <a:pt x="188" y="0"/>
                  </a:lnTo>
                  <a:lnTo>
                    <a:pt x="1" y="31"/>
                  </a:lnTo>
                  <a:lnTo>
                    <a:pt x="56" y="60"/>
                  </a:lnTo>
                  <a:cubicBezTo>
                    <a:pt x="43" y="77"/>
                    <a:pt x="24" y="104"/>
                    <a:pt x="14" y="123"/>
                  </a:cubicBezTo>
                  <a:cubicBezTo>
                    <a:pt x="0" y="154"/>
                    <a:pt x="14" y="172"/>
                    <a:pt x="29" y="201"/>
                  </a:cubicBezTo>
                  <a:cubicBezTo>
                    <a:pt x="44" y="230"/>
                    <a:pt x="120" y="332"/>
                    <a:pt x="120" y="332"/>
                  </a:cubicBezTo>
                  <a:cubicBezTo>
                    <a:pt x="120" y="332"/>
                    <a:pt x="100" y="276"/>
                    <a:pt x="101" y="239"/>
                  </a:cubicBezTo>
                  <a:close/>
                  <a:moveTo>
                    <a:pt x="334" y="214"/>
                  </a:moveTo>
                  <a:lnTo>
                    <a:pt x="334" y="214"/>
                  </a:lnTo>
                  <a:lnTo>
                    <a:pt x="132" y="221"/>
                  </a:lnTo>
                  <a:cubicBezTo>
                    <a:pt x="132" y="221"/>
                    <a:pt x="115" y="229"/>
                    <a:pt x="125" y="282"/>
                  </a:cubicBezTo>
                  <a:cubicBezTo>
                    <a:pt x="133" y="322"/>
                    <a:pt x="144" y="340"/>
                    <a:pt x="144" y="340"/>
                  </a:cubicBezTo>
                  <a:cubicBezTo>
                    <a:pt x="144" y="340"/>
                    <a:pt x="151" y="352"/>
                    <a:pt x="185" y="353"/>
                  </a:cubicBezTo>
                  <a:cubicBezTo>
                    <a:pt x="214" y="353"/>
                    <a:pt x="351" y="345"/>
                    <a:pt x="351" y="345"/>
                  </a:cubicBezTo>
                  <a:lnTo>
                    <a:pt x="334" y="21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50">
                <a:solidFill>
                  <a:schemeClr val="bg1"/>
                </a:solidFill>
                <a:latin typeface="Adobe 仿宋 Std R" panose="02020400000000000000" pitchFamily="18" charset="-122"/>
                <a:ea typeface="Adobe 仿宋 Std R" panose="02020400000000000000" pitchFamily="18" charset="-122"/>
              </a:endParaRPr>
            </a:p>
          </p:txBody>
        </p:sp>
        <p:sp>
          <p:nvSpPr>
            <p:cNvPr id="12" name="Freeform 44"/>
            <p:cNvSpPr>
              <a:spLocks noEditPoints="1"/>
            </p:cNvSpPr>
            <p:nvPr/>
          </p:nvSpPr>
          <p:spPr bwMode="auto">
            <a:xfrm>
              <a:off x="2522537" y="4906963"/>
              <a:ext cx="295275" cy="161925"/>
            </a:xfrm>
            <a:custGeom>
              <a:avLst/>
              <a:gdLst>
                <a:gd name="T0" fmla="*/ 222 w 450"/>
                <a:gd name="T1" fmla="*/ 42 h 247"/>
                <a:gd name="T2" fmla="*/ 285 w 450"/>
                <a:gd name="T3" fmla="*/ 170 h 247"/>
                <a:gd name="T4" fmla="*/ 226 w 450"/>
                <a:gd name="T5" fmla="*/ 202 h 247"/>
                <a:gd name="T6" fmla="*/ 401 w 450"/>
                <a:gd name="T7" fmla="*/ 226 h 247"/>
                <a:gd name="T8" fmla="*/ 450 w 450"/>
                <a:gd name="T9" fmla="*/ 81 h 247"/>
                <a:gd name="T10" fmla="*/ 397 w 450"/>
                <a:gd name="T11" fmla="*/ 110 h 247"/>
                <a:gd name="T12" fmla="*/ 366 w 450"/>
                <a:gd name="T13" fmla="*/ 38 h 247"/>
                <a:gd name="T14" fmla="*/ 293 w 450"/>
                <a:gd name="T15" fmla="*/ 5 h 247"/>
                <a:gd name="T16" fmla="*/ 134 w 450"/>
                <a:gd name="T17" fmla="*/ 3 h 247"/>
                <a:gd name="T18" fmla="*/ 222 w 450"/>
                <a:gd name="T19" fmla="*/ 42 h 247"/>
                <a:gd name="T20" fmla="*/ 119 w 450"/>
                <a:gd name="T21" fmla="*/ 247 h 247"/>
                <a:gd name="T22" fmla="*/ 119 w 450"/>
                <a:gd name="T23" fmla="*/ 247 h 247"/>
                <a:gd name="T24" fmla="*/ 221 w 450"/>
                <a:gd name="T25" fmla="*/ 78 h 247"/>
                <a:gd name="T26" fmla="*/ 173 w 450"/>
                <a:gd name="T27" fmla="*/ 37 h 247"/>
                <a:gd name="T28" fmla="*/ 115 w 450"/>
                <a:gd name="T29" fmla="*/ 18 h 247"/>
                <a:gd name="T30" fmla="*/ 82 w 450"/>
                <a:gd name="T31" fmla="*/ 44 h 247"/>
                <a:gd name="T32" fmla="*/ 0 w 450"/>
                <a:gd name="T33" fmla="*/ 185 h 247"/>
                <a:gd name="T34" fmla="*/ 119 w 450"/>
                <a:gd name="T35" fmla="*/ 247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50" h="247">
                  <a:moveTo>
                    <a:pt x="222" y="42"/>
                  </a:moveTo>
                  <a:cubicBezTo>
                    <a:pt x="245" y="58"/>
                    <a:pt x="273" y="134"/>
                    <a:pt x="285" y="170"/>
                  </a:cubicBezTo>
                  <a:lnTo>
                    <a:pt x="226" y="202"/>
                  </a:lnTo>
                  <a:lnTo>
                    <a:pt x="401" y="226"/>
                  </a:lnTo>
                  <a:lnTo>
                    <a:pt x="450" y="81"/>
                  </a:lnTo>
                  <a:lnTo>
                    <a:pt x="397" y="110"/>
                  </a:lnTo>
                  <a:cubicBezTo>
                    <a:pt x="389" y="89"/>
                    <a:pt x="377" y="57"/>
                    <a:pt x="366" y="38"/>
                  </a:cubicBezTo>
                  <a:cubicBezTo>
                    <a:pt x="347" y="8"/>
                    <a:pt x="325" y="10"/>
                    <a:pt x="293" y="5"/>
                  </a:cubicBezTo>
                  <a:cubicBezTo>
                    <a:pt x="260" y="0"/>
                    <a:pt x="134" y="3"/>
                    <a:pt x="134" y="3"/>
                  </a:cubicBezTo>
                  <a:cubicBezTo>
                    <a:pt x="134" y="3"/>
                    <a:pt x="192" y="19"/>
                    <a:pt x="222" y="42"/>
                  </a:cubicBezTo>
                  <a:close/>
                  <a:moveTo>
                    <a:pt x="119" y="247"/>
                  </a:moveTo>
                  <a:lnTo>
                    <a:pt x="119" y="247"/>
                  </a:lnTo>
                  <a:lnTo>
                    <a:pt x="221" y="78"/>
                  </a:lnTo>
                  <a:cubicBezTo>
                    <a:pt x="221" y="78"/>
                    <a:pt x="223" y="60"/>
                    <a:pt x="173" y="37"/>
                  </a:cubicBezTo>
                  <a:cubicBezTo>
                    <a:pt x="136" y="19"/>
                    <a:pt x="115" y="18"/>
                    <a:pt x="115" y="18"/>
                  </a:cubicBezTo>
                  <a:cubicBezTo>
                    <a:pt x="115" y="18"/>
                    <a:pt x="100" y="17"/>
                    <a:pt x="82" y="44"/>
                  </a:cubicBezTo>
                  <a:cubicBezTo>
                    <a:pt x="66" y="68"/>
                    <a:pt x="0" y="185"/>
                    <a:pt x="0" y="185"/>
                  </a:cubicBezTo>
                  <a:lnTo>
                    <a:pt x="119" y="24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50">
                <a:solidFill>
                  <a:schemeClr val="bg1"/>
                </a:solidFill>
                <a:latin typeface="Adobe 仿宋 Std R" panose="02020400000000000000" pitchFamily="18" charset="-122"/>
                <a:ea typeface="Adobe 仿宋 Std R" panose="02020400000000000000" pitchFamily="18" charset="-122"/>
              </a:endParaRPr>
            </a:p>
          </p:txBody>
        </p:sp>
        <p:sp>
          <p:nvSpPr>
            <p:cNvPr id="13" name="Freeform 45"/>
            <p:cNvSpPr>
              <a:spLocks noEditPoints="1"/>
            </p:cNvSpPr>
            <p:nvPr/>
          </p:nvSpPr>
          <p:spPr bwMode="auto">
            <a:xfrm>
              <a:off x="2692399" y="5038726"/>
              <a:ext cx="211137" cy="298450"/>
            </a:xfrm>
            <a:custGeom>
              <a:avLst/>
              <a:gdLst>
                <a:gd name="T0" fmla="*/ 256 w 324"/>
                <a:gd name="T1" fmla="*/ 262 h 453"/>
                <a:gd name="T2" fmla="*/ 114 w 324"/>
                <a:gd name="T3" fmla="*/ 265 h 453"/>
                <a:gd name="T4" fmla="*/ 105 w 324"/>
                <a:gd name="T5" fmla="*/ 198 h 453"/>
                <a:gd name="T6" fmla="*/ 0 w 324"/>
                <a:gd name="T7" fmla="*/ 331 h 453"/>
                <a:gd name="T8" fmla="*/ 137 w 324"/>
                <a:gd name="T9" fmla="*/ 453 h 453"/>
                <a:gd name="T10" fmla="*/ 130 w 324"/>
                <a:gd name="T11" fmla="*/ 392 h 453"/>
                <a:gd name="T12" fmla="*/ 207 w 324"/>
                <a:gd name="T13" fmla="*/ 394 h 453"/>
                <a:gd name="T14" fmla="*/ 265 w 324"/>
                <a:gd name="T15" fmla="*/ 341 h 453"/>
                <a:gd name="T16" fmla="*/ 324 w 324"/>
                <a:gd name="T17" fmla="*/ 198 h 453"/>
                <a:gd name="T18" fmla="*/ 256 w 324"/>
                <a:gd name="T19" fmla="*/ 262 h 453"/>
                <a:gd name="T20" fmla="*/ 102 w 324"/>
                <a:gd name="T21" fmla="*/ 82 h 453"/>
                <a:gd name="T22" fmla="*/ 102 w 324"/>
                <a:gd name="T23" fmla="*/ 82 h 453"/>
                <a:gd name="T24" fmla="*/ 223 w 324"/>
                <a:gd name="T25" fmla="*/ 246 h 453"/>
                <a:gd name="T26" fmla="*/ 279 w 324"/>
                <a:gd name="T27" fmla="*/ 219 h 453"/>
                <a:gd name="T28" fmla="*/ 317 w 324"/>
                <a:gd name="T29" fmla="*/ 174 h 453"/>
                <a:gd name="T30" fmla="*/ 305 w 324"/>
                <a:gd name="T31" fmla="*/ 134 h 453"/>
                <a:gd name="T32" fmla="*/ 203 w 324"/>
                <a:gd name="T33" fmla="*/ 0 h 453"/>
                <a:gd name="T34" fmla="*/ 102 w 324"/>
                <a:gd name="T35" fmla="*/ 82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24" h="453">
                  <a:moveTo>
                    <a:pt x="256" y="262"/>
                  </a:moveTo>
                  <a:cubicBezTo>
                    <a:pt x="232" y="276"/>
                    <a:pt x="152" y="269"/>
                    <a:pt x="114" y="265"/>
                  </a:cubicBezTo>
                  <a:lnTo>
                    <a:pt x="105" y="198"/>
                  </a:lnTo>
                  <a:lnTo>
                    <a:pt x="0" y="331"/>
                  </a:lnTo>
                  <a:lnTo>
                    <a:pt x="137" y="453"/>
                  </a:lnTo>
                  <a:lnTo>
                    <a:pt x="130" y="392"/>
                  </a:lnTo>
                  <a:cubicBezTo>
                    <a:pt x="152" y="394"/>
                    <a:pt x="186" y="396"/>
                    <a:pt x="207" y="394"/>
                  </a:cubicBezTo>
                  <a:cubicBezTo>
                    <a:pt x="242" y="390"/>
                    <a:pt x="249" y="369"/>
                    <a:pt x="265" y="341"/>
                  </a:cubicBezTo>
                  <a:cubicBezTo>
                    <a:pt x="281" y="314"/>
                    <a:pt x="324" y="198"/>
                    <a:pt x="324" y="198"/>
                  </a:cubicBezTo>
                  <a:cubicBezTo>
                    <a:pt x="324" y="198"/>
                    <a:pt x="288" y="243"/>
                    <a:pt x="256" y="262"/>
                  </a:cubicBezTo>
                  <a:close/>
                  <a:moveTo>
                    <a:pt x="102" y="82"/>
                  </a:moveTo>
                  <a:lnTo>
                    <a:pt x="102" y="82"/>
                  </a:lnTo>
                  <a:lnTo>
                    <a:pt x="223" y="246"/>
                  </a:lnTo>
                  <a:cubicBezTo>
                    <a:pt x="223" y="246"/>
                    <a:pt x="239" y="255"/>
                    <a:pt x="279" y="219"/>
                  </a:cubicBezTo>
                  <a:cubicBezTo>
                    <a:pt x="308" y="192"/>
                    <a:pt x="317" y="174"/>
                    <a:pt x="317" y="174"/>
                  </a:cubicBezTo>
                  <a:cubicBezTo>
                    <a:pt x="317" y="174"/>
                    <a:pt x="323" y="161"/>
                    <a:pt x="305" y="134"/>
                  </a:cubicBezTo>
                  <a:cubicBezTo>
                    <a:pt x="288" y="108"/>
                    <a:pt x="203" y="0"/>
                    <a:pt x="203" y="0"/>
                  </a:cubicBezTo>
                  <a:lnTo>
                    <a:pt x="102" y="8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50">
                <a:solidFill>
                  <a:schemeClr val="bg1"/>
                </a:solidFill>
                <a:latin typeface="Adobe 仿宋 Std R" panose="02020400000000000000" pitchFamily="18" charset="-122"/>
                <a:ea typeface="Adobe 仿宋 Std R" panose="02020400000000000000" pitchFamily="18" charset="-122"/>
              </a:endParaRPr>
            </a:p>
          </p:txBody>
        </p:sp>
      </p:grpSp>
      <p:sp>
        <p:nvSpPr>
          <p:cNvPr id="14" name="Freeform 541"/>
          <p:cNvSpPr>
            <a:spLocks noEditPoints="1"/>
          </p:cNvSpPr>
          <p:nvPr/>
        </p:nvSpPr>
        <p:spPr bwMode="auto">
          <a:xfrm>
            <a:off x="5312266" y="1524953"/>
            <a:ext cx="682591" cy="907240"/>
          </a:xfrm>
          <a:custGeom>
            <a:avLst/>
            <a:gdLst>
              <a:gd name="T0" fmla="*/ 188 w 216"/>
              <a:gd name="T1" fmla="*/ 126 h 288"/>
              <a:gd name="T2" fmla="*/ 188 w 216"/>
              <a:gd name="T3" fmla="*/ 79 h 288"/>
              <a:gd name="T4" fmla="*/ 109 w 216"/>
              <a:gd name="T5" fmla="*/ 0 h 288"/>
              <a:gd name="T6" fmla="*/ 108 w 216"/>
              <a:gd name="T7" fmla="*/ 0 h 288"/>
              <a:gd name="T8" fmla="*/ 106 w 216"/>
              <a:gd name="T9" fmla="*/ 0 h 288"/>
              <a:gd name="T10" fmla="*/ 28 w 216"/>
              <a:gd name="T11" fmla="*/ 79 h 288"/>
              <a:gd name="T12" fmla="*/ 28 w 216"/>
              <a:gd name="T13" fmla="*/ 126 h 288"/>
              <a:gd name="T14" fmla="*/ 0 w 216"/>
              <a:gd name="T15" fmla="*/ 126 h 288"/>
              <a:gd name="T16" fmla="*/ 0 w 216"/>
              <a:gd name="T17" fmla="*/ 288 h 288"/>
              <a:gd name="T18" fmla="*/ 216 w 216"/>
              <a:gd name="T19" fmla="*/ 288 h 288"/>
              <a:gd name="T20" fmla="*/ 216 w 216"/>
              <a:gd name="T21" fmla="*/ 126 h 288"/>
              <a:gd name="T22" fmla="*/ 188 w 216"/>
              <a:gd name="T23" fmla="*/ 126 h 288"/>
              <a:gd name="T24" fmla="*/ 133 w 216"/>
              <a:gd name="T25" fmla="*/ 259 h 288"/>
              <a:gd name="T26" fmla="*/ 84 w 216"/>
              <a:gd name="T27" fmla="*/ 259 h 288"/>
              <a:gd name="T28" fmla="*/ 96 w 216"/>
              <a:gd name="T29" fmla="*/ 206 h 288"/>
              <a:gd name="T30" fmla="*/ 84 w 216"/>
              <a:gd name="T31" fmla="*/ 185 h 288"/>
              <a:gd name="T32" fmla="*/ 108 w 216"/>
              <a:gd name="T33" fmla="*/ 161 h 288"/>
              <a:gd name="T34" fmla="*/ 133 w 216"/>
              <a:gd name="T35" fmla="*/ 185 h 288"/>
              <a:gd name="T36" fmla="*/ 120 w 216"/>
              <a:gd name="T37" fmla="*/ 206 h 288"/>
              <a:gd name="T38" fmla="*/ 133 w 216"/>
              <a:gd name="T39" fmla="*/ 259 h 288"/>
              <a:gd name="T40" fmla="*/ 148 w 216"/>
              <a:gd name="T41" fmla="*/ 126 h 288"/>
              <a:gd name="T42" fmla="*/ 67 w 216"/>
              <a:gd name="T43" fmla="*/ 126 h 288"/>
              <a:gd name="T44" fmla="*/ 67 w 216"/>
              <a:gd name="T45" fmla="*/ 79 h 288"/>
              <a:gd name="T46" fmla="*/ 106 w 216"/>
              <a:gd name="T47" fmla="*/ 40 h 288"/>
              <a:gd name="T48" fmla="*/ 108 w 216"/>
              <a:gd name="T49" fmla="*/ 40 h 288"/>
              <a:gd name="T50" fmla="*/ 109 w 216"/>
              <a:gd name="T51" fmla="*/ 40 h 288"/>
              <a:gd name="T52" fmla="*/ 148 w 216"/>
              <a:gd name="T53" fmla="*/ 79 h 288"/>
              <a:gd name="T54" fmla="*/ 148 w 216"/>
              <a:gd name="T55" fmla="*/ 126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6" h="288">
                <a:moveTo>
                  <a:pt x="188" y="126"/>
                </a:moveTo>
                <a:cubicBezTo>
                  <a:pt x="188" y="79"/>
                  <a:pt x="188" y="79"/>
                  <a:pt x="188" y="79"/>
                </a:cubicBezTo>
                <a:cubicBezTo>
                  <a:pt x="188" y="36"/>
                  <a:pt x="152" y="0"/>
                  <a:pt x="109" y="0"/>
                </a:cubicBezTo>
                <a:cubicBezTo>
                  <a:pt x="109" y="0"/>
                  <a:pt x="108" y="0"/>
                  <a:pt x="108" y="0"/>
                </a:cubicBezTo>
                <a:cubicBezTo>
                  <a:pt x="107" y="0"/>
                  <a:pt x="107" y="0"/>
                  <a:pt x="106" y="0"/>
                </a:cubicBezTo>
                <a:cubicBezTo>
                  <a:pt x="63" y="0"/>
                  <a:pt x="28" y="36"/>
                  <a:pt x="28" y="79"/>
                </a:cubicBezTo>
                <a:cubicBezTo>
                  <a:pt x="28" y="126"/>
                  <a:pt x="28" y="126"/>
                  <a:pt x="28" y="126"/>
                </a:cubicBezTo>
                <a:cubicBezTo>
                  <a:pt x="0" y="126"/>
                  <a:pt x="0" y="126"/>
                  <a:pt x="0" y="126"/>
                </a:cubicBezTo>
                <a:cubicBezTo>
                  <a:pt x="0" y="288"/>
                  <a:pt x="0" y="288"/>
                  <a:pt x="0" y="288"/>
                </a:cubicBezTo>
                <a:cubicBezTo>
                  <a:pt x="216" y="288"/>
                  <a:pt x="216" y="288"/>
                  <a:pt x="216" y="288"/>
                </a:cubicBezTo>
                <a:cubicBezTo>
                  <a:pt x="216" y="126"/>
                  <a:pt x="216" y="126"/>
                  <a:pt x="216" y="126"/>
                </a:cubicBezTo>
                <a:lnTo>
                  <a:pt x="188" y="126"/>
                </a:lnTo>
                <a:close/>
                <a:moveTo>
                  <a:pt x="133" y="259"/>
                </a:moveTo>
                <a:cubicBezTo>
                  <a:pt x="84" y="259"/>
                  <a:pt x="84" y="259"/>
                  <a:pt x="84" y="259"/>
                </a:cubicBezTo>
                <a:cubicBezTo>
                  <a:pt x="96" y="206"/>
                  <a:pt x="96" y="206"/>
                  <a:pt x="96" y="206"/>
                </a:cubicBezTo>
                <a:cubicBezTo>
                  <a:pt x="88" y="202"/>
                  <a:pt x="84" y="194"/>
                  <a:pt x="84" y="185"/>
                </a:cubicBezTo>
                <a:cubicBezTo>
                  <a:pt x="84" y="172"/>
                  <a:pt x="95" y="161"/>
                  <a:pt x="108" y="161"/>
                </a:cubicBezTo>
                <a:cubicBezTo>
                  <a:pt x="122" y="161"/>
                  <a:pt x="133" y="172"/>
                  <a:pt x="133" y="185"/>
                </a:cubicBezTo>
                <a:cubicBezTo>
                  <a:pt x="133" y="194"/>
                  <a:pt x="128" y="202"/>
                  <a:pt x="120" y="206"/>
                </a:cubicBezTo>
                <a:lnTo>
                  <a:pt x="133" y="259"/>
                </a:lnTo>
                <a:close/>
                <a:moveTo>
                  <a:pt x="148" y="126"/>
                </a:moveTo>
                <a:cubicBezTo>
                  <a:pt x="67" y="126"/>
                  <a:pt x="67" y="126"/>
                  <a:pt x="67" y="126"/>
                </a:cubicBezTo>
                <a:cubicBezTo>
                  <a:pt x="67" y="79"/>
                  <a:pt x="67" y="79"/>
                  <a:pt x="67" y="79"/>
                </a:cubicBezTo>
                <a:cubicBezTo>
                  <a:pt x="67" y="57"/>
                  <a:pt x="85" y="40"/>
                  <a:pt x="106" y="40"/>
                </a:cubicBezTo>
                <a:cubicBezTo>
                  <a:pt x="107" y="40"/>
                  <a:pt x="108" y="40"/>
                  <a:pt x="108" y="40"/>
                </a:cubicBezTo>
                <a:cubicBezTo>
                  <a:pt x="108" y="40"/>
                  <a:pt x="109" y="40"/>
                  <a:pt x="109" y="40"/>
                </a:cubicBezTo>
                <a:cubicBezTo>
                  <a:pt x="131" y="40"/>
                  <a:pt x="148" y="57"/>
                  <a:pt x="148" y="79"/>
                </a:cubicBezTo>
                <a:lnTo>
                  <a:pt x="148" y="126"/>
                </a:lnTo>
                <a:close/>
              </a:path>
            </a:pathLst>
          </a:custGeom>
          <a:solidFill>
            <a:schemeClr val="bg1"/>
          </a:solidFill>
          <a:ln>
            <a:noFill/>
          </a:ln>
        </p:spPr>
        <p:txBody>
          <a:bodyPr vert="horz" wrap="square" lIns="68580" tIns="34290" rIns="68580" bIns="34290" numCol="1" anchor="t" anchorCtr="0" compatLnSpc="1"/>
          <a:lstStyle/>
          <a:p>
            <a:endParaRPr lang="zh-CN" altLang="en-US" sz="1350">
              <a:solidFill>
                <a:schemeClr val="bg2">
                  <a:lumMod val="25000"/>
                </a:schemeClr>
              </a:solidFill>
              <a:latin typeface="Adobe 仿宋 Std R" panose="02020400000000000000" pitchFamily="18" charset="-122"/>
              <a:ea typeface="Adobe 仿宋 Std R" panose="02020400000000000000" pitchFamily="18" charset="-122"/>
            </a:endParaRPr>
          </a:p>
        </p:txBody>
      </p:sp>
    </p:spTree>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354" y="0"/>
            <a:ext cx="9141291" cy="5143500"/>
          </a:xfrm>
          <a:prstGeom prst="rect">
            <a:avLst/>
          </a:prstGeom>
        </p:spPr>
      </p:pic>
      <p:sp>
        <p:nvSpPr>
          <p:cNvPr id="9" name="矩形 8"/>
          <p:cNvSpPr/>
          <p:nvPr/>
        </p:nvSpPr>
        <p:spPr>
          <a:xfrm>
            <a:off x="0" y="339502"/>
            <a:ext cx="9144000" cy="4464496"/>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cs typeface="+mn-ea"/>
            </a:endParaRPr>
          </a:p>
        </p:txBody>
      </p:sp>
      <p:sp>
        <p:nvSpPr>
          <p:cNvPr id="22" name="文本框 21"/>
          <p:cNvSpPr txBox="1"/>
          <p:nvPr/>
        </p:nvSpPr>
        <p:spPr>
          <a:xfrm>
            <a:off x="7164288" y="1221624"/>
            <a:ext cx="677108" cy="1566150"/>
          </a:xfrm>
          <a:prstGeom prst="rect">
            <a:avLst/>
          </a:prstGeom>
          <a:noFill/>
        </p:spPr>
        <p:txBody>
          <a:bodyPr vert="eaVert" wrap="square" rtlCol="0">
            <a:spAutoFit/>
          </a:bodyPr>
          <a:lstStyle/>
          <a:p>
            <a:r>
              <a:rPr lang="zh-CN" altLang="en-US" sz="3200" dirty="0">
                <a:latin typeface="+mn-ea"/>
              </a:rPr>
              <a:t>目 </a:t>
            </a:r>
            <a:r>
              <a:rPr lang="en-US" altLang="zh-CN" sz="3200" dirty="0">
                <a:latin typeface="+mn-ea"/>
              </a:rPr>
              <a:t>·</a:t>
            </a:r>
            <a:r>
              <a:rPr lang="zh-CN" altLang="en-US" sz="3200" dirty="0">
                <a:latin typeface="+mn-ea"/>
              </a:rPr>
              <a:t>錄</a:t>
            </a:r>
            <a:endParaRPr lang="zh-CN" altLang="en-US" sz="900" dirty="0">
              <a:latin typeface="+mn-ea"/>
            </a:endParaRPr>
          </a:p>
        </p:txBody>
      </p:sp>
      <p:sp>
        <p:nvSpPr>
          <p:cNvPr id="23" name="文本框 22"/>
          <p:cNvSpPr txBox="1"/>
          <p:nvPr/>
        </p:nvSpPr>
        <p:spPr>
          <a:xfrm>
            <a:off x="1618801" y="1221624"/>
            <a:ext cx="553998" cy="2160240"/>
          </a:xfrm>
          <a:prstGeom prst="rect">
            <a:avLst/>
          </a:prstGeom>
          <a:noFill/>
        </p:spPr>
        <p:txBody>
          <a:bodyPr vert="eaVert" wrap="square" rtlCol="0">
            <a:spAutoFit/>
          </a:bodyPr>
          <a:lstStyle/>
          <a:p>
            <a:pPr algn="dist"/>
            <a:r>
              <a:rPr lang="zh-CN" altLang="en-US" sz="2400" dirty="0">
                <a:latin typeface="+mn-ea"/>
              </a:rPr>
              <a:t>肆</a:t>
            </a:r>
            <a:r>
              <a:rPr lang="en-US" altLang="zh-CN" sz="2400" dirty="0">
                <a:latin typeface="+mn-ea"/>
              </a:rPr>
              <a:t>·</a:t>
            </a:r>
            <a:r>
              <a:rPr lang="zh-CN" altLang="en-US" sz="2400" dirty="0">
                <a:latin typeface="+mn-ea"/>
              </a:rPr>
              <a:t>第四部分</a:t>
            </a:r>
            <a:endParaRPr lang="zh-CN" altLang="en-US" sz="2400" dirty="0">
              <a:latin typeface="+mn-ea"/>
            </a:endParaRPr>
          </a:p>
        </p:txBody>
      </p:sp>
      <p:sp>
        <p:nvSpPr>
          <p:cNvPr id="24" name="文本框 23"/>
          <p:cNvSpPr txBox="1"/>
          <p:nvPr/>
        </p:nvSpPr>
        <p:spPr>
          <a:xfrm>
            <a:off x="1259632" y="1221624"/>
            <a:ext cx="504754" cy="2718278"/>
          </a:xfrm>
          <a:prstGeom prst="rect">
            <a:avLst/>
          </a:prstGeom>
          <a:noFill/>
        </p:spPr>
        <p:txBody>
          <a:bodyPr vert="eaVert" wrap="square" rtlCol="0">
            <a:spAutoFit/>
          </a:bodyPr>
          <a:lstStyle/>
          <a:p>
            <a:pPr>
              <a:lnSpc>
                <a:spcPct val="130000"/>
              </a:lnSpc>
            </a:pPr>
            <a:r>
              <a:rPr lang="zh-CN" altLang="en-US" sz="800" kern="0" dirty="0">
                <a:solidFill>
                  <a:schemeClr val="tx1">
                    <a:lumMod val="65000"/>
                    <a:lumOff val="35000"/>
                  </a:schemeClr>
                </a:solidFill>
                <a:latin typeface="+mn-ea"/>
              </a:rPr>
              <a:t>您的内容打在这里，或者通过复制您的文本后，在此框中选择粘贴，并选择只保留文字。</a:t>
            </a:r>
            <a:endParaRPr lang="zh-CN" altLang="en-US" sz="800" dirty="0">
              <a:solidFill>
                <a:schemeClr val="tx1">
                  <a:lumMod val="65000"/>
                  <a:lumOff val="35000"/>
                </a:schemeClr>
              </a:solidFill>
              <a:latin typeface="+mn-ea"/>
            </a:endParaRPr>
          </a:p>
        </p:txBody>
      </p:sp>
      <p:sp>
        <p:nvSpPr>
          <p:cNvPr id="25" name="文本框 24"/>
          <p:cNvSpPr txBox="1"/>
          <p:nvPr/>
        </p:nvSpPr>
        <p:spPr>
          <a:xfrm>
            <a:off x="3066607" y="1221624"/>
            <a:ext cx="553998" cy="2160240"/>
          </a:xfrm>
          <a:prstGeom prst="rect">
            <a:avLst/>
          </a:prstGeom>
          <a:noFill/>
        </p:spPr>
        <p:txBody>
          <a:bodyPr vert="eaVert" wrap="square" rtlCol="0">
            <a:spAutoFit/>
          </a:bodyPr>
          <a:lstStyle/>
          <a:p>
            <a:pPr algn="dist"/>
            <a:r>
              <a:rPr lang="zh-CN" altLang="en-US" sz="2400" dirty="0">
                <a:latin typeface="+mn-ea"/>
              </a:rPr>
              <a:t>叁</a:t>
            </a:r>
            <a:r>
              <a:rPr lang="en-US" altLang="zh-CN" sz="2400" dirty="0">
                <a:latin typeface="+mn-ea"/>
              </a:rPr>
              <a:t>·</a:t>
            </a:r>
            <a:r>
              <a:rPr lang="zh-CN" altLang="en-US" sz="2400" dirty="0">
                <a:latin typeface="+mn-ea"/>
              </a:rPr>
              <a:t>第三部分</a:t>
            </a:r>
            <a:endParaRPr lang="zh-CN" altLang="en-US" sz="2400" dirty="0">
              <a:latin typeface="+mn-ea"/>
            </a:endParaRPr>
          </a:p>
        </p:txBody>
      </p:sp>
      <p:sp>
        <p:nvSpPr>
          <p:cNvPr id="26" name="文本框 25"/>
          <p:cNvSpPr txBox="1"/>
          <p:nvPr/>
        </p:nvSpPr>
        <p:spPr>
          <a:xfrm>
            <a:off x="2707438" y="1221624"/>
            <a:ext cx="504754" cy="2718278"/>
          </a:xfrm>
          <a:prstGeom prst="rect">
            <a:avLst/>
          </a:prstGeom>
          <a:noFill/>
        </p:spPr>
        <p:txBody>
          <a:bodyPr vert="eaVert" wrap="square" rtlCol="0">
            <a:spAutoFit/>
          </a:bodyPr>
          <a:lstStyle/>
          <a:p>
            <a:pPr>
              <a:lnSpc>
                <a:spcPct val="130000"/>
              </a:lnSpc>
            </a:pPr>
            <a:r>
              <a:rPr lang="zh-CN" altLang="en-US" sz="800" kern="0" dirty="0">
                <a:solidFill>
                  <a:schemeClr val="tx1">
                    <a:lumMod val="65000"/>
                    <a:lumOff val="35000"/>
                  </a:schemeClr>
                </a:solidFill>
                <a:latin typeface="+mn-ea"/>
              </a:rPr>
              <a:t>您的内容打在这里，或者通过复制您的文本后，在此框中选择粘贴，并选择只保留文字。</a:t>
            </a:r>
            <a:endParaRPr lang="zh-CN" altLang="en-US" sz="800" dirty="0">
              <a:solidFill>
                <a:schemeClr val="tx1">
                  <a:lumMod val="65000"/>
                  <a:lumOff val="35000"/>
                </a:schemeClr>
              </a:solidFill>
              <a:latin typeface="+mn-ea"/>
            </a:endParaRPr>
          </a:p>
        </p:txBody>
      </p:sp>
      <p:sp>
        <p:nvSpPr>
          <p:cNvPr id="27" name="文本框 26"/>
          <p:cNvSpPr txBox="1"/>
          <p:nvPr/>
        </p:nvSpPr>
        <p:spPr>
          <a:xfrm>
            <a:off x="4514413" y="1221624"/>
            <a:ext cx="553998" cy="2160240"/>
          </a:xfrm>
          <a:prstGeom prst="rect">
            <a:avLst/>
          </a:prstGeom>
          <a:noFill/>
        </p:spPr>
        <p:txBody>
          <a:bodyPr vert="eaVert" wrap="square" rtlCol="0">
            <a:spAutoFit/>
          </a:bodyPr>
          <a:lstStyle/>
          <a:p>
            <a:pPr algn="dist"/>
            <a:r>
              <a:rPr lang="zh-CN" altLang="en-US" sz="2400" dirty="0">
                <a:latin typeface="+mn-ea"/>
              </a:rPr>
              <a:t>贰</a:t>
            </a:r>
            <a:r>
              <a:rPr lang="en-US" altLang="zh-CN" sz="2400" dirty="0">
                <a:latin typeface="+mn-ea"/>
              </a:rPr>
              <a:t>·</a:t>
            </a:r>
            <a:r>
              <a:rPr lang="zh-CN" altLang="en-US" sz="2400" dirty="0">
                <a:latin typeface="+mn-ea"/>
              </a:rPr>
              <a:t>第二部分</a:t>
            </a:r>
            <a:endParaRPr lang="zh-CN" altLang="en-US" sz="2400" dirty="0">
              <a:latin typeface="+mn-ea"/>
            </a:endParaRPr>
          </a:p>
        </p:txBody>
      </p:sp>
      <p:sp>
        <p:nvSpPr>
          <p:cNvPr id="28" name="文本框 27"/>
          <p:cNvSpPr txBox="1"/>
          <p:nvPr/>
        </p:nvSpPr>
        <p:spPr>
          <a:xfrm>
            <a:off x="4155244" y="1221624"/>
            <a:ext cx="504754" cy="2718278"/>
          </a:xfrm>
          <a:prstGeom prst="rect">
            <a:avLst/>
          </a:prstGeom>
          <a:noFill/>
        </p:spPr>
        <p:txBody>
          <a:bodyPr vert="eaVert" wrap="square" rtlCol="0">
            <a:spAutoFit/>
          </a:bodyPr>
          <a:lstStyle/>
          <a:p>
            <a:pPr>
              <a:lnSpc>
                <a:spcPct val="130000"/>
              </a:lnSpc>
            </a:pPr>
            <a:r>
              <a:rPr lang="zh-CN" altLang="en-US" sz="800" kern="0" dirty="0">
                <a:solidFill>
                  <a:schemeClr val="tx1">
                    <a:lumMod val="65000"/>
                    <a:lumOff val="35000"/>
                  </a:schemeClr>
                </a:solidFill>
                <a:latin typeface="+mn-ea"/>
              </a:rPr>
              <a:t>您的内容打在这里，或者通过复制您的文本后，在此框中选择粘贴，并选择只保留文字。</a:t>
            </a:r>
            <a:endParaRPr lang="zh-CN" altLang="en-US" sz="800" dirty="0">
              <a:solidFill>
                <a:schemeClr val="tx1">
                  <a:lumMod val="65000"/>
                  <a:lumOff val="35000"/>
                </a:schemeClr>
              </a:solidFill>
              <a:latin typeface="+mn-ea"/>
            </a:endParaRPr>
          </a:p>
        </p:txBody>
      </p:sp>
      <p:sp>
        <p:nvSpPr>
          <p:cNvPr id="29" name="文本框 28"/>
          <p:cNvSpPr txBox="1"/>
          <p:nvPr/>
        </p:nvSpPr>
        <p:spPr>
          <a:xfrm>
            <a:off x="5962218" y="1221624"/>
            <a:ext cx="553998" cy="2160240"/>
          </a:xfrm>
          <a:prstGeom prst="rect">
            <a:avLst/>
          </a:prstGeom>
          <a:noFill/>
        </p:spPr>
        <p:txBody>
          <a:bodyPr vert="eaVert" wrap="square" rtlCol="0">
            <a:spAutoFit/>
          </a:bodyPr>
          <a:lstStyle/>
          <a:p>
            <a:pPr algn="dist"/>
            <a:r>
              <a:rPr lang="zh-CN" altLang="en-US" sz="2400" dirty="0">
                <a:latin typeface="+mn-ea"/>
              </a:rPr>
              <a:t>壹</a:t>
            </a:r>
            <a:r>
              <a:rPr lang="en-US" altLang="zh-CN" sz="2400" dirty="0">
                <a:latin typeface="+mn-ea"/>
              </a:rPr>
              <a:t>·</a:t>
            </a:r>
            <a:r>
              <a:rPr lang="zh-CN" altLang="en-US" sz="2400" dirty="0">
                <a:latin typeface="+mn-ea"/>
              </a:rPr>
              <a:t>第一部分</a:t>
            </a:r>
            <a:endParaRPr lang="zh-CN" altLang="en-US" sz="2400" dirty="0">
              <a:latin typeface="+mn-ea"/>
            </a:endParaRPr>
          </a:p>
        </p:txBody>
      </p:sp>
      <p:sp>
        <p:nvSpPr>
          <p:cNvPr id="30" name="文本框 29"/>
          <p:cNvSpPr txBox="1"/>
          <p:nvPr/>
        </p:nvSpPr>
        <p:spPr>
          <a:xfrm>
            <a:off x="5603049" y="1221624"/>
            <a:ext cx="504754" cy="2718278"/>
          </a:xfrm>
          <a:prstGeom prst="rect">
            <a:avLst/>
          </a:prstGeom>
          <a:noFill/>
        </p:spPr>
        <p:txBody>
          <a:bodyPr vert="eaVert" wrap="square" rtlCol="0">
            <a:spAutoFit/>
          </a:bodyPr>
          <a:lstStyle/>
          <a:p>
            <a:pPr>
              <a:lnSpc>
                <a:spcPct val="130000"/>
              </a:lnSpc>
            </a:pPr>
            <a:r>
              <a:rPr lang="zh-CN" altLang="en-US" sz="800" kern="0" dirty="0">
                <a:solidFill>
                  <a:schemeClr val="tx1">
                    <a:lumMod val="65000"/>
                    <a:lumOff val="35000"/>
                  </a:schemeClr>
                </a:solidFill>
                <a:latin typeface="+mn-ea"/>
              </a:rPr>
              <a:t>您的内容打在这里，或者通过复制您的文本后，在此框中选择粘贴，并选择只保留文字。</a:t>
            </a:r>
            <a:endParaRPr lang="zh-CN" altLang="en-US" sz="800" dirty="0">
              <a:solidFill>
                <a:schemeClr val="tx1">
                  <a:lumMod val="65000"/>
                  <a:lumOff val="35000"/>
                </a:schemeClr>
              </a:solidFill>
              <a:latin typeface="+mn-ea"/>
            </a:endParaRPr>
          </a:p>
        </p:txBody>
      </p:sp>
    </p:spTree>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8" presetClass="entr" presetSubtype="0" accel="50000" fill="hold" grpId="0" nodeType="afterEffect">
                                  <p:stCondLst>
                                    <p:cond delay="0"/>
                                  </p:stCondLst>
                                  <p:iterate type="lt">
                                    <p:tmPct val="50000"/>
                                  </p:iterate>
                                  <p:childTnLst>
                                    <p:set>
                                      <p:cBhvr>
                                        <p:cTn id="6" dur="1" fill="hold">
                                          <p:stCondLst>
                                            <p:cond delay="0"/>
                                          </p:stCondLst>
                                        </p:cTn>
                                        <p:tgtEl>
                                          <p:spTgt spid="22"/>
                                        </p:tgtEl>
                                        <p:attrNameLst>
                                          <p:attrName>style.visibility</p:attrName>
                                        </p:attrNameLst>
                                      </p:cBhvr>
                                      <p:to>
                                        <p:strVal val="visible"/>
                                      </p:to>
                                    </p:set>
                                    <p:set>
                                      <p:cBhvr>
                                        <p:cTn id="7" dur="455" fill="hold">
                                          <p:stCondLst>
                                            <p:cond delay="0"/>
                                          </p:stCondLst>
                                        </p:cTn>
                                        <p:tgtEl>
                                          <p:spTgt spid="22"/>
                                        </p:tgtEl>
                                        <p:attrNameLst>
                                          <p:attrName>style.rotation</p:attrName>
                                        </p:attrNameLst>
                                      </p:cBhvr>
                                      <p:to>
                                        <p:strVal val="-45.0"/>
                                      </p:to>
                                    </p:set>
                                    <p:anim calcmode="lin" valueType="num">
                                      <p:cBhvr>
                                        <p:cTn id="8" dur="455" fill="hold">
                                          <p:stCondLst>
                                            <p:cond delay="455"/>
                                          </p:stCondLst>
                                        </p:cTn>
                                        <p:tgtEl>
                                          <p:spTgt spid="22"/>
                                        </p:tgtEl>
                                        <p:attrNameLst>
                                          <p:attrName>style.rotation</p:attrName>
                                        </p:attrNameLst>
                                      </p:cBhvr>
                                      <p:tavLst>
                                        <p:tav tm="0">
                                          <p:val>
                                            <p:fltVal val="-45"/>
                                          </p:val>
                                        </p:tav>
                                        <p:tav tm="69900">
                                          <p:val>
                                            <p:fltVal val="45"/>
                                          </p:val>
                                        </p:tav>
                                        <p:tav tm="100000">
                                          <p:val>
                                            <p:fltVal val="0"/>
                                          </p:val>
                                        </p:tav>
                                      </p:tavLst>
                                    </p:anim>
                                    <p:anim calcmode="lin" valueType="num">
                                      <p:cBhvr>
                                        <p:cTn id="9" dur="455" fill="hold">
                                          <p:stCondLst>
                                            <p:cond delay="0"/>
                                          </p:stCondLst>
                                        </p:cTn>
                                        <p:tgtEl>
                                          <p:spTgt spid="22"/>
                                        </p:tgtEl>
                                        <p:attrNameLst>
                                          <p:attrName>ppt_y</p:attrName>
                                        </p:attrNameLst>
                                      </p:cBhvr>
                                      <p:tavLst>
                                        <p:tav tm="0">
                                          <p:val>
                                            <p:strVal val="#ppt_y-1"/>
                                          </p:val>
                                        </p:tav>
                                        <p:tav tm="100000">
                                          <p:val>
                                            <p:strVal val="#ppt_y-(0.354*#ppt_w-0.172*#ppt_h)"/>
                                          </p:val>
                                        </p:tav>
                                      </p:tavLst>
                                    </p:anim>
                                    <p:anim calcmode="lin" valueType="num">
                                      <p:cBhvr>
                                        <p:cTn id="10" dur="156" decel="50000" autoRev="1" fill="hold">
                                          <p:stCondLst>
                                            <p:cond delay="455"/>
                                          </p:stCondLst>
                                        </p:cTn>
                                        <p:tgtEl>
                                          <p:spTgt spid="22"/>
                                        </p:tgtEl>
                                        <p:attrNameLst>
                                          <p:attrName>ppt_y</p:attrName>
                                        </p:attrNameLst>
                                      </p:cBhvr>
                                      <p:tavLst>
                                        <p:tav tm="0">
                                          <p:val>
                                            <p:strVal val="#ppt_y-(0.354*#ppt_w-0.172*#ppt_h)"/>
                                          </p:val>
                                        </p:tav>
                                        <p:tav tm="100000">
                                          <p:val>
                                            <p:strVal val="#ppt_y-(0.354*#ppt_w-0.172*#ppt_h)-#ppt_h/2"/>
                                          </p:val>
                                        </p:tav>
                                      </p:tavLst>
                                    </p:anim>
                                    <p:anim calcmode="lin" valueType="num">
                                      <p:cBhvr>
                                        <p:cTn id="11" dur="136" fill="hold">
                                          <p:stCondLst>
                                            <p:cond delay="864"/>
                                          </p:stCondLst>
                                        </p:cTn>
                                        <p:tgtEl>
                                          <p:spTgt spid="22"/>
                                        </p:tgtEl>
                                        <p:attrNameLst>
                                          <p:attrName>ppt_y</p:attrName>
                                        </p:attrNameLst>
                                      </p:cBhvr>
                                      <p:tavLst>
                                        <p:tav tm="0">
                                          <p:val>
                                            <p:strVal val="#ppt_y-(0.354*#ppt_w-0.172*#ppt_h)"/>
                                          </p:val>
                                        </p:tav>
                                        <p:tav tm="100000">
                                          <p:val>
                                            <p:strVal val="#ppt_y"/>
                                          </p:val>
                                        </p:tav>
                                      </p:tavLst>
                                    </p:anim>
                                  </p:childTnLst>
                                </p:cTn>
                              </p:par>
                            </p:childTnLst>
                          </p:cTn>
                        </p:par>
                        <p:par>
                          <p:cTn id="12" fill="hold">
                            <p:stCondLst>
                              <p:cond delay="2500"/>
                            </p:stCondLst>
                            <p:childTnLst>
                              <p:par>
                                <p:cTn id="13" presetID="42" presetClass="entr" presetSubtype="0" fill="hold" grpId="0" nodeType="afterEffect">
                                  <p:stCondLst>
                                    <p:cond delay="0"/>
                                  </p:stCondLst>
                                  <p:iterate type="lt">
                                    <p:tmPct val="10000"/>
                                  </p:iterate>
                                  <p:childTnLst>
                                    <p:set>
                                      <p:cBhvr>
                                        <p:cTn id="14" dur="1" fill="hold">
                                          <p:stCondLst>
                                            <p:cond delay="0"/>
                                          </p:stCondLst>
                                        </p:cTn>
                                        <p:tgtEl>
                                          <p:spTgt spid="29"/>
                                        </p:tgtEl>
                                        <p:attrNameLst>
                                          <p:attrName>style.visibility</p:attrName>
                                        </p:attrNameLst>
                                      </p:cBhvr>
                                      <p:to>
                                        <p:strVal val="visible"/>
                                      </p:to>
                                    </p:set>
                                    <p:animEffect transition="in" filter="fade">
                                      <p:cBhvr>
                                        <p:cTn id="15" dur="750"/>
                                        <p:tgtEl>
                                          <p:spTgt spid="29"/>
                                        </p:tgtEl>
                                      </p:cBhvr>
                                    </p:animEffect>
                                    <p:anim calcmode="lin" valueType="num">
                                      <p:cBhvr>
                                        <p:cTn id="16" dur="750" fill="hold"/>
                                        <p:tgtEl>
                                          <p:spTgt spid="29"/>
                                        </p:tgtEl>
                                        <p:attrNameLst>
                                          <p:attrName>ppt_x</p:attrName>
                                        </p:attrNameLst>
                                      </p:cBhvr>
                                      <p:tavLst>
                                        <p:tav tm="0">
                                          <p:val>
                                            <p:strVal val="#ppt_x"/>
                                          </p:val>
                                        </p:tav>
                                        <p:tav tm="100000">
                                          <p:val>
                                            <p:strVal val="#ppt_x"/>
                                          </p:val>
                                        </p:tav>
                                      </p:tavLst>
                                    </p:anim>
                                    <p:anim calcmode="lin" valueType="num">
                                      <p:cBhvr>
                                        <p:cTn id="17" dur="750" fill="hold"/>
                                        <p:tgtEl>
                                          <p:spTgt spid="29"/>
                                        </p:tgtEl>
                                        <p:attrNameLst>
                                          <p:attrName>ppt_y</p:attrName>
                                        </p:attrNameLst>
                                      </p:cBhvr>
                                      <p:tavLst>
                                        <p:tav tm="0">
                                          <p:val>
                                            <p:strVal val="#ppt_y+.1"/>
                                          </p:val>
                                        </p:tav>
                                        <p:tav tm="100000">
                                          <p:val>
                                            <p:strVal val="#ppt_y"/>
                                          </p:val>
                                        </p:tav>
                                      </p:tavLst>
                                    </p:anim>
                                  </p:childTnLst>
                                </p:cTn>
                              </p:par>
                            </p:childTnLst>
                          </p:cTn>
                        </p:par>
                        <p:par>
                          <p:cTn id="18" fill="hold">
                            <p:stCondLst>
                              <p:cond delay="3625"/>
                            </p:stCondLst>
                            <p:childTnLst>
                              <p:par>
                                <p:cTn id="19" presetID="22" presetClass="entr" presetSubtype="2" fill="hold" grpId="0" nodeType="afterEffect">
                                  <p:stCondLst>
                                    <p:cond delay="0"/>
                                  </p:stCondLst>
                                  <p:childTnLst>
                                    <p:set>
                                      <p:cBhvr>
                                        <p:cTn id="20" dur="1" fill="hold">
                                          <p:stCondLst>
                                            <p:cond delay="0"/>
                                          </p:stCondLst>
                                        </p:cTn>
                                        <p:tgtEl>
                                          <p:spTgt spid="30"/>
                                        </p:tgtEl>
                                        <p:attrNameLst>
                                          <p:attrName>style.visibility</p:attrName>
                                        </p:attrNameLst>
                                      </p:cBhvr>
                                      <p:to>
                                        <p:strVal val="visible"/>
                                      </p:to>
                                    </p:set>
                                    <p:animEffect transition="in" filter="wipe(right)">
                                      <p:cBhvr>
                                        <p:cTn id="21" dur="750"/>
                                        <p:tgtEl>
                                          <p:spTgt spid="30"/>
                                        </p:tgtEl>
                                      </p:cBhvr>
                                    </p:animEffect>
                                  </p:childTnLst>
                                </p:cTn>
                              </p:par>
                            </p:childTnLst>
                          </p:cTn>
                        </p:par>
                        <p:par>
                          <p:cTn id="22" fill="hold">
                            <p:stCondLst>
                              <p:cond delay="4625"/>
                            </p:stCondLst>
                            <p:childTnLst>
                              <p:par>
                                <p:cTn id="23" presetID="42" presetClass="entr" presetSubtype="0" fill="hold" grpId="0" nodeType="afterEffect">
                                  <p:stCondLst>
                                    <p:cond delay="0"/>
                                  </p:stCondLst>
                                  <p:iterate type="lt">
                                    <p:tmPct val="10000"/>
                                  </p:iterate>
                                  <p:childTnLst>
                                    <p:set>
                                      <p:cBhvr>
                                        <p:cTn id="24" dur="1" fill="hold">
                                          <p:stCondLst>
                                            <p:cond delay="0"/>
                                          </p:stCondLst>
                                        </p:cTn>
                                        <p:tgtEl>
                                          <p:spTgt spid="27"/>
                                        </p:tgtEl>
                                        <p:attrNameLst>
                                          <p:attrName>style.visibility</p:attrName>
                                        </p:attrNameLst>
                                      </p:cBhvr>
                                      <p:to>
                                        <p:strVal val="visible"/>
                                      </p:to>
                                    </p:set>
                                    <p:animEffect transition="in" filter="fade">
                                      <p:cBhvr>
                                        <p:cTn id="25" dur="750"/>
                                        <p:tgtEl>
                                          <p:spTgt spid="27"/>
                                        </p:tgtEl>
                                      </p:cBhvr>
                                    </p:animEffect>
                                    <p:anim calcmode="lin" valueType="num">
                                      <p:cBhvr>
                                        <p:cTn id="26" dur="750" fill="hold"/>
                                        <p:tgtEl>
                                          <p:spTgt spid="27"/>
                                        </p:tgtEl>
                                        <p:attrNameLst>
                                          <p:attrName>ppt_x</p:attrName>
                                        </p:attrNameLst>
                                      </p:cBhvr>
                                      <p:tavLst>
                                        <p:tav tm="0">
                                          <p:val>
                                            <p:strVal val="#ppt_x"/>
                                          </p:val>
                                        </p:tav>
                                        <p:tav tm="100000">
                                          <p:val>
                                            <p:strVal val="#ppt_x"/>
                                          </p:val>
                                        </p:tav>
                                      </p:tavLst>
                                    </p:anim>
                                    <p:anim calcmode="lin" valueType="num">
                                      <p:cBhvr>
                                        <p:cTn id="27" dur="750" fill="hold"/>
                                        <p:tgtEl>
                                          <p:spTgt spid="27"/>
                                        </p:tgtEl>
                                        <p:attrNameLst>
                                          <p:attrName>ppt_y</p:attrName>
                                        </p:attrNameLst>
                                      </p:cBhvr>
                                      <p:tavLst>
                                        <p:tav tm="0">
                                          <p:val>
                                            <p:strVal val="#ppt_y+.1"/>
                                          </p:val>
                                        </p:tav>
                                        <p:tav tm="100000">
                                          <p:val>
                                            <p:strVal val="#ppt_y"/>
                                          </p:val>
                                        </p:tav>
                                      </p:tavLst>
                                    </p:anim>
                                  </p:childTnLst>
                                </p:cTn>
                              </p:par>
                            </p:childTnLst>
                          </p:cTn>
                        </p:par>
                        <p:par>
                          <p:cTn id="28" fill="hold">
                            <p:stCondLst>
                              <p:cond delay="5500"/>
                            </p:stCondLst>
                            <p:childTnLst>
                              <p:par>
                                <p:cTn id="29" presetID="22" presetClass="entr" presetSubtype="2" fill="hold" grpId="0" nodeType="afterEffect">
                                  <p:stCondLst>
                                    <p:cond delay="0"/>
                                  </p:stCondLst>
                                  <p:childTnLst>
                                    <p:set>
                                      <p:cBhvr>
                                        <p:cTn id="30" dur="1" fill="hold">
                                          <p:stCondLst>
                                            <p:cond delay="0"/>
                                          </p:stCondLst>
                                        </p:cTn>
                                        <p:tgtEl>
                                          <p:spTgt spid="28"/>
                                        </p:tgtEl>
                                        <p:attrNameLst>
                                          <p:attrName>style.visibility</p:attrName>
                                        </p:attrNameLst>
                                      </p:cBhvr>
                                      <p:to>
                                        <p:strVal val="visible"/>
                                      </p:to>
                                    </p:set>
                                    <p:animEffect transition="in" filter="wipe(right)">
                                      <p:cBhvr>
                                        <p:cTn id="31" dur="750"/>
                                        <p:tgtEl>
                                          <p:spTgt spid="28"/>
                                        </p:tgtEl>
                                      </p:cBhvr>
                                    </p:animEffect>
                                  </p:childTnLst>
                                </p:cTn>
                              </p:par>
                            </p:childTnLst>
                          </p:cTn>
                        </p:par>
                        <p:par>
                          <p:cTn id="32" fill="hold">
                            <p:stCondLst>
                              <p:cond delay="6500"/>
                            </p:stCondLst>
                            <p:childTnLst>
                              <p:par>
                                <p:cTn id="33" presetID="42" presetClass="entr" presetSubtype="0" fill="hold" grpId="0" nodeType="afterEffect">
                                  <p:stCondLst>
                                    <p:cond delay="0"/>
                                  </p:stCondLst>
                                  <p:iterate type="lt">
                                    <p:tmPct val="10000"/>
                                  </p:iterate>
                                  <p:childTnLst>
                                    <p:set>
                                      <p:cBhvr>
                                        <p:cTn id="34" dur="1" fill="hold">
                                          <p:stCondLst>
                                            <p:cond delay="0"/>
                                          </p:stCondLst>
                                        </p:cTn>
                                        <p:tgtEl>
                                          <p:spTgt spid="25"/>
                                        </p:tgtEl>
                                        <p:attrNameLst>
                                          <p:attrName>style.visibility</p:attrName>
                                        </p:attrNameLst>
                                      </p:cBhvr>
                                      <p:to>
                                        <p:strVal val="visible"/>
                                      </p:to>
                                    </p:set>
                                    <p:animEffect transition="in" filter="fade">
                                      <p:cBhvr>
                                        <p:cTn id="35" dur="750"/>
                                        <p:tgtEl>
                                          <p:spTgt spid="25"/>
                                        </p:tgtEl>
                                      </p:cBhvr>
                                    </p:animEffect>
                                    <p:anim calcmode="lin" valueType="num">
                                      <p:cBhvr>
                                        <p:cTn id="36" dur="750" fill="hold"/>
                                        <p:tgtEl>
                                          <p:spTgt spid="25"/>
                                        </p:tgtEl>
                                        <p:attrNameLst>
                                          <p:attrName>ppt_x</p:attrName>
                                        </p:attrNameLst>
                                      </p:cBhvr>
                                      <p:tavLst>
                                        <p:tav tm="0">
                                          <p:val>
                                            <p:strVal val="#ppt_x"/>
                                          </p:val>
                                        </p:tav>
                                        <p:tav tm="100000">
                                          <p:val>
                                            <p:strVal val="#ppt_x"/>
                                          </p:val>
                                        </p:tav>
                                      </p:tavLst>
                                    </p:anim>
                                    <p:anim calcmode="lin" valueType="num">
                                      <p:cBhvr>
                                        <p:cTn id="37" dur="750" fill="hold"/>
                                        <p:tgtEl>
                                          <p:spTgt spid="25"/>
                                        </p:tgtEl>
                                        <p:attrNameLst>
                                          <p:attrName>ppt_y</p:attrName>
                                        </p:attrNameLst>
                                      </p:cBhvr>
                                      <p:tavLst>
                                        <p:tav tm="0">
                                          <p:val>
                                            <p:strVal val="#ppt_y+.1"/>
                                          </p:val>
                                        </p:tav>
                                        <p:tav tm="100000">
                                          <p:val>
                                            <p:strVal val="#ppt_y"/>
                                          </p:val>
                                        </p:tav>
                                      </p:tavLst>
                                    </p:anim>
                                  </p:childTnLst>
                                </p:cTn>
                              </p:par>
                            </p:childTnLst>
                          </p:cTn>
                        </p:par>
                        <p:par>
                          <p:cTn id="38" fill="hold">
                            <p:stCondLst>
                              <p:cond delay="7375"/>
                            </p:stCondLst>
                            <p:childTnLst>
                              <p:par>
                                <p:cTn id="39" presetID="22" presetClass="entr" presetSubtype="2" fill="hold" grpId="0" nodeType="afterEffect">
                                  <p:stCondLst>
                                    <p:cond delay="0"/>
                                  </p:stCondLst>
                                  <p:childTnLst>
                                    <p:set>
                                      <p:cBhvr>
                                        <p:cTn id="40" dur="1" fill="hold">
                                          <p:stCondLst>
                                            <p:cond delay="0"/>
                                          </p:stCondLst>
                                        </p:cTn>
                                        <p:tgtEl>
                                          <p:spTgt spid="26"/>
                                        </p:tgtEl>
                                        <p:attrNameLst>
                                          <p:attrName>style.visibility</p:attrName>
                                        </p:attrNameLst>
                                      </p:cBhvr>
                                      <p:to>
                                        <p:strVal val="visible"/>
                                      </p:to>
                                    </p:set>
                                    <p:animEffect transition="in" filter="wipe(right)">
                                      <p:cBhvr>
                                        <p:cTn id="41" dur="750"/>
                                        <p:tgtEl>
                                          <p:spTgt spid="26"/>
                                        </p:tgtEl>
                                      </p:cBhvr>
                                    </p:animEffect>
                                  </p:childTnLst>
                                </p:cTn>
                              </p:par>
                            </p:childTnLst>
                          </p:cTn>
                        </p:par>
                        <p:par>
                          <p:cTn id="42" fill="hold">
                            <p:stCondLst>
                              <p:cond delay="8375"/>
                            </p:stCondLst>
                            <p:childTnLst>
                              <p:par>
                                <p:cTn id="43" presetID="42" presetClass="entr" presetSubtype="0" fill="hold" grpId="0" nodeType="afterEffect">
                                  <p:stCondLst>
                                    <p:cond delay="0"/>
                                  </p:stCondLst>
                                  <p:iterate type="lt">
                                    <p:tmPct val="10000"/>
                                  </p:iterate>
                                  <p:childTnLst>
                                    <p:set>
                                      <p:cBhvr>
                                        <p:cTn id="44" dur="1" fill="hold">
                                          <p:stCondLst>
                                            <p:cond delay="0"/>
                                          </p:stCondLst>
                                        </p:cTn>
                                        <p:tgtEl>
                                          <p:spTgt spid="23"/>
                                        </p:tgtEl>
                                        <p:attrNameLst>
                                          <p:attrName>style.visibility</p:attrName>
                                        </p:attrNameLst>
                                      </p:cBhvr>
                                      <p:to>
                                        <p:strVal val="visible"/>
                                      </p:to>
                                    </p:set>
                                    <p:animEffect transition="in" filter="fade">
                                      <p:cBhvr>
                                        <p:cTn id="45" dur="750"/>
                                        <p:tgtEl>
                                          <p:spTgt spid="23"/>
                                        </p:tgtEl>
                                      </p:cBhvr>
                                    </p:animEffect>
                                    <p:anim calcmode="lin" valueType="num">
                                      <p:cBhvr>
                                        <p:cTn id="46" dur="750" fill="hold"/>
                                        <p:tgtEl>
                                          <p:spTgt spid="23"/>
                                        </p:tgtEl>
                                        <p:attrNameLst>
                                          <p:attrName>ppt_x</p:attrName>
                                        </p:attrNameLst>
                                      </p:cBhvr>
                                      <p:tavLst>
                                        <p:tav tm="0">
                                          <p:val>
                                            <p:strVal val="#ppt_x"/>
                                          </p:val>
                                        </p:tav>
                                        <p:tav tm="100000">
                                          <p:val>
                                            <p:strVal val="#ppt_x"/>
                                          </p:val>
                                        </p:tav>
                                      </p:tavLst>
                                    </p:anim>
                                    <p:anim calcmode="lin" valueType="num">
                                      <p:cBhvr>
                                        <p:cTn id="47" dur="750" fill="hold"/>
                                        <p:tgtEl>
                                          <p:spTgt spid="23"/>
                                        </p:tgtEl>
                                        <p:attrNameLst>
                                          <p:attrName>ppt_y</p:attrName>
                                        </p:attrNameLst>
                                      </p:cBhvr>
                                      <p:tavLst>
                                        <p:tav tm="0">
                                          <p:val>
                                            <p:strVal val="#ppt_y+.1"/>
                                          </p:val>
                                        </p:tav>
                                        <p:tav tm="100000">
                                          <p:val>
                                            <p:strVal val="#ppt_y"/>
                                          </p:val>
                                        </p:tav>
                                      </p:tavLst>
                                    </p:anim>
                                  </p:childTnLst>
                                </p:cTn>
                              </p:par>
                            </p:childTnLst>
                          </p:cTn>
                        </p:par>
                        <p:par>
                          <p:cTn id="48" fill="hold">
                            <p:stCondLst>
                              <p:cond delay="9250"/>
                            </p:stCondLst>
                            <p:childTnLst>
                              <p:par>
                                <p:cTn id="49" presetID="22" presetClass="entr" presetSubtype="2" fill="hold" grpId="0" nodeType="afterEffect">
                                  <p:stCondLst>
                                    <p:cond delay="0"/>
                                  </p:stCondLst>
                                  <p:childTnLst>
                                    <p:set>
                                      <p:cBhvr>
                                        <p:cTn id="50" dur="1" fill="hold">
                                          <p:stCondLst>
                                            <p:cond delay="0"/>
                                          </p:stCondLst>
                                        </p:cTn>
                                        <p:tgtEl>
                                          <p:spTgt spid="24"/>
                                        </p:tgtEl>
                                        <p:attrNameLst>
                                          <p:attrName>style.visibility</p:attrName>
                                        </p:attrNameLst>
                                      </p:cBhvr>
                                      <p:to>
                                        <p:strVal val="visible"/>
                                      </p:to>
                                    </p:set>
                                    <p:animEffect transition="in" filter="wipe(right)">
                                      <p:cBhvr>
                                        <p:cTn id="51" dur="75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24" grpId="0"/>
      <p:bldP spid="25" grpId="0"/>
      <p:bldP spid="26" grpId="0"/>
      <p:bldP spid="27" grpId="0"/>
      <p:bldP spid="28" grpId="0"/>
      <p:bldP spid="29" grpId="0"/>
      <p:bldP spid="3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354" y="0"/>
            <a:ext cx="9141291" cy="5143500"/>
          </a:xfrm>
          <a:prstGeom prst="rect">
            <a:avLst/>
          </a:prstGeom>
        </p:spPr>
      </p:pic>
      <p:sp>
        <p:nvSpPr>
          <p:cNvPr id="8" name="矩形 7"/>
          <p:cNvSpPr/>
          <p:nvPr/>
        </p:nvSpPr>
        <p:spPr>
          <a:xfrm>
            <a:off x="1372208" y="1239602"/>
            <a:ext cx="6399584" cy="2664296"/>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cs typeface="+mn-ea"/>
            </a:endParaRPr>
          </a:p>
        </p:txBody>
      </p:sp>
      <p:sp>
        <p:nvSpPr>
          <p:cNvPr id="13" name="矩形 12"/>
          <p:cNvSpPr/>
          <p:nvPr/>
        </p:nvSpPr>
        <p:spPr>
          <a:xfrm>
            <a:off x="3239852" y="1923678"/>
            <a:ext cx="2664296" cy="769441"/>
          </a:xfrm>
          <a:prstGeom prst="rect">
            <a:avLst/>
          </a:prstGeom>
          <a:noFill/>
        </p:spPr>
        <p:txBody>
          <a:bodyPr wrap="square">
            <a:spAutoFit/>
          </a:bodyPr>
          <a:lstStyle/>
          <a:p>
            <a:pPr algn="dist">
              <a:spcBef>
                <a:spcPct val="0"/>
              </a:spcBef>
            </a:pPr>
            <a:r>
              <a:rPr lang="zh-CN" altLang="en-US" sz="4400" dirty="0">
                <a:solidFill>
                  <a:schemeClr val="tx2"/>
                </a:solidFill>
                <a:latin typeface="+mn-ea"/>
                <a:cs typeface="+mn-ea"/>
              </a:rPr>
              <a:t>第四部分</a:t>
            </a:r>
            <a:endParaRPr lang="zh-CN" altLang="en-US" sz="4400" dirty="0">
              <a:solidFill>
                <a:schemeClr val="tx2"/>
              </a:solidFill>
              <a:latin typeface="+mn-ea"/>
              <a:cs typeface="+mn-ea"/>
            </a:endParaRPr>
          </a:p>
        </p:txBody>
      </p:sp>
      <p:sp>
        <p:nvSpPr>
          <p:cNvPr id="14" name="矩形 13"/>
          <p:cNvSpPr/>
          <p:nvPr/>
        </p:nvSpPr>
        <p:spPr>
          <a:xfrm>
            <a:off x="2123542" y="2571750"/>
            <a:ext cx="4896916" cy="537327"/>
          </a:xfrm>
          <a:prstGeom prst="rect">
            <a:avLst/>
          </a:prstGeom>
        </p:spPr>
        <p:txBody>
          <a:bodyPr wrap="square">
            <a:spAutoFit/>
          </a:bodyPr>
          <a:lstStyle/>
          <a:p>
            <a:pPr algn="ctr">
              <a:lnSpc>
                <a:spcPct val="170000"/>
              </a:lnSpc>
              <a:buClr>
                <a:srgbClr val="E7E6E6">
                  <a:lumMod val="10000"/>
                </a:srgbClr>
              </a:buClr>
            </a:pPr>
            <a:r>
              <a:rPr lang="en-US" altLang="zh-CN" sz="600" dirty="0">
                <a:latin typeface="Adobe Myungjo Std M" panose="02020600000000000000" pitchFamily="18" charset="-128"/>
                <a:ea typeface="Adobe Myungjo Std M" panose="02020600000000000000" pitchFamily="18" charset="-128"/>
                <a:cs typeface="+mn-ea"/>
                <a:sym typeface="+mn-lt"/>
              </a:rPr>
              <a:t>Your content to play here, or through your copy, paste in this box, and select only the text. Your content </a:t>
            </a:r>
            <a:endParaRPr lang="en-US" altLang="zh-CN" sz="600" dirty="0">
              <a:latin typeface="Adobe Myungjo Std M" panose="02020600000000000000" pitchFamily="18" charset="-128"/>
              <a:ea typeface="Adobe Myungjo Std M" panose="02020600000000000000" pitchFamily="18" charset="-128"/>
              <a:cs typeface="+mn-ea"/>
              <a:sym typeface="+mn-lt"/>
            </a:endParaRPr>
          </a:p>
          <a:p>
            <a:pPr algn="ctr">
              <a:lnSpc>
                <a:spcPct val="170000"/>
              </a:lnSpc>
              <a:buClr>
                <a:srgbClr val="E7E6E6">
                  <a:lumMod val="10000"/>
                </a:srgbClr>
              </a:buClr>
            </a:pPr>
            <a:r>
              <a:rPr lang="en-US" altLang="zh-CN" sz="600" dirty="0">
                <a:latin typeface="Adobe Myungjo Std M" panose="02020600000000000000" pitchFamily="18" charset="-128"/>
                <a:ea typeface="Adobe Myungjo Std M" panose="02020600000000000000" pitchFamily="18" charset="-128"/>
                <a:cs typeface="+mn-ea"/>
                <a:sym typeface="+mn-lt"/>
              </a:rPr>
              <a:t>to play here, or through Your copy, paste in this box, and select only the text. Your content to play here, or through your copy, paste in this box, and select only the text. </a:t>
            </a:r>
            <a:endParaRPr lang="en-US" altLang="zh-CN" sz="600" dirty="0">
              <a:latin typeface="Adobe Myungjo Std M" panose="02020600000000000000" pitchFamily="18" charset="-128"/>
              <a:ea typeface="Adobe Myungjo Std M" panose="02020600000000000000" pitchFamily="18" charset="-128"/>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p:tgtEl>
                                          <p:spTgt spid="13"/>
                                        </p:tgtEl>
                                        <p:attrNameLst>
                                          <p:attrName>ppt_y</p:attrName>
                                        </p:attrNameLst>
                                      </p:cBhvr>
                                      <p:tavLst>
                                        <p:tav tm="0">
                                          <p:val>
                                            <p:strVal val="#ppt_y+#ppt_h*1.125000"/>
                                          </p:val>
                                        </p:tav>
                                        <p:tav tm="100000">
                                          <p:val>
                                            <p:strVal val="#ppt_y"/>
                                          </p:val>
                                        </p:tav>
                                      </p:tavLst>
                                    </p:anim>
                                    <p:animEffect transition="in" filter="wipe(up)">
                                      <p:cBhvr>
                                        <p:cTn id="8" dur="500"/>
                                        <p:tgtEl>
                                          <p:spTgt spid="13"/>
                                        </p:tgtEl>
                                      </p:cBhvr>
                                    </p:animEffect>
                                  </p:childTnLst>
                                </p:cTn>
                              </p:par>
                            </p:childTnLst>
                          </p:cTn>
                        </p:par>
                        <p:par>
                          <p:cTn id="9" fill="hold">
                            <p:stCondLst>
                              <p:cond delay="500"/>
                            </p:stCondLst>
                            <p:childTnLst>
                              <p:par>
                                <p:cTn id="10" presetID="22" presetClass="entr" presetSubtype="1" fill="hold" grpId="0" nodeType="after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ipe(up)">
                                      <p:cBhvr>
                                        <p:cTn id="1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251520" y="339502"/>
            <a:ext cx="2106234" cy="400110"/>
          </a:xfrm>
          <a:prstGeom prst="rect">
            <a:avLst/>
          </a:prstGeom>
        </p:spPr>
        <p:txBody>
          <a:bodyPr wrap="square">
            <a:spAutoFit/>
          </a:bodyPr>
          <a:lstStyle/>
          <a:p>
            <a:pPr>
              <a:lnSpc>
                <a:spcPct val="100000"/>
              </a:lnSpc>
            </a:pPr>
            <a:r>
              <a:rPr lang="zh-CN" altLang="en-US" sz="2000" dirty="0">
                <a:latin typeface="+mn-ea"/>
                <a:cs typeface="+mn-ea"/>
                <a:sym typeface="+mn-lt"/>
              </a:rPr>
              <a:t>四、标题内容</a:t>
            </a:r>
            <a:endParaRPr lang="zh-CN" altLang="en-US" sz="2000" dirty="0">
              <a:latin typeface="+mn-ea"/>
              <a:cs typeface="+mn-ea"/>
              <a:sym typeface="+mn-lt"/>
            </a:endParaRPr>
          </a:p>
        </p:txBody>
      </p:sp>
      <p:sp>
        <p:nvSpPr>
          <p:cNvPr id="3" name="矩形 22"/>
          <p:cNvSpPr/>
          <p:nvPr/>
        </p:nvSpPr>
        <p:spPr>
          <a:xfrm>
            <a:off x="3337063" y="2669088"/>
            <a:ext cx="2469875" cy="1737786"/>
          </a:xfrm>
          <a:prstGeom prst="rect">
            <a:avLst/>
          </a:prstGeom>
          <a:blipFill>
            <a:blip r:embed="rId1"/>
            <a:stretch>
              <a:fillRect/>
            </a:stretch>
          </a:blipFill>
          <a:ln w="381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noAutofit/>
          </a:bodyPr>
          <a:lstStyle/>
          <a:p>
            <a:pPr algn="ctr"/>
            <a:endParaRPr lang="zh-CN" altLang="en-US" sz="1350">
              <a:latin typeface="+mn-ea"/>
              <a:cs typeface="+mn-ea"/>
              <a:sym typeface="JXK" panose="02010604000101010101" pitchFamily="2" charset="-122"/>
            </a:endParaRPr>
          </a:p>
        </p:txBody>
      </p:sp>
      <p:sp>
        <p:nvSpPr>
          <p:cNvPr id="4" name="矩形 22"/>
          <p:cNvSpPr txBox="1"/>
          <p:nvPr/>
        </p:nvSpPr>
        <p:spPr>
          <a:xfrm>
            <a:off x="1887445" y="1491630"/>
            <a:ext cx="5369112" cy="978337"/>
          </a:xfrm>
          <a:prstGeom prst="rect">
            <a:avLst/>
          </a:prstGeom>
          <a:noFill/>
        </p:spPr>
        <p:txBody>
          <a:bodyPr wrap="square" lIns="67500" tIns="35100" rIns="67500" bIns="35100" rtlCol="0">
            <a:normAutofit fontScale="77500" lnSpcReduction="20000"/>
          </a:bodyPr>
          <a:lstStyle/>
          <a:p>
            <a:pPr algn="ctr">
              <a:lnSpc>
                <a:spcPct val="200000"/>
              </a:lnSpc>
            </a:pPr>
            <a:r>
              <a:rPr lang="zh-CN" altLang="en-US" sz="1050" dirty="0">
                <a:solidFill>
                  <a:schemeClr val="tx1">
                    <a:lumMod val="65000"/>
                    <a:lumOff val="35000"/>
                  </a:schemeClr>
                </a:solidFill>
                <a:latin typeface="+mn-ea"/>
                <a:cs typeface="+mn-ea"/>
                <a:sym typeface="JXK" panose="02010604000101010101" pitchFamily="2" charset="-122"/>
              </a:rPr>
              <a:t>您的内容打在这里，或者通过复制您的文本后，在此框中选择粘贴，并选择只保留文字。您的内容打在这里，或者通过复制您的文本后，在此框中选择粘贴，并选择只</a:t>
            </a:r>
            <a:endParaRPr lang="en-US" altLang="zh-CN" sz="1050" dirty="0">
              <a:solidFill>
                <a:schemeClr val="tx1">
                  <a:lumMod val="65000"/>
                  <a:lumOff val="35000"/>
                </a:schemeClr>
              </a:solidFill>
              <a:latin typeface="+mn-ea"/>
              <a:cs typeface="+mn-ea"/>
              <a:sym typeface="JXK" panose="02010604000101010101" pitchFamily="2" charset="-122"/>
            </a:endParaRPr>
          </a:p>
          <a:p>
            <a:pPr algn="ctr">
              <a:lnSpc>
                <a:spcPct val="200000"/>
              </a:lnSpc>
            </a:pPr>
            <a:r>
              <a:rPr lang="zh-CN" altLang="en-US" sz="1050" dirty="0">
                <a:solidFill>
                  <a:schemeClr val="tx1">
                    <a:lumMod val="65000"/>
                    <a:lumOff val="35000"/>
                  </a:schemeClr>
                </a:solidFill>
                <a:latin typeface="+mn-ea"/>
                <a:cs typeface="+mn-ea"/>
                <a:sym typeface="JXK" panose="02010604000101010101" pitchFamily="2" charset="-122"/>
              </a:rPr>
              <a:t>保留文字。您的内容打在这里，或者通过复制您的文本后，在此框中选择</a:t>
            </a:r>
            <a:endParaRPr lang="en-US" altLang="zh-CN" sz="1050" dirty="0">
              <a:solidFill>
                <a:schemeClr val="tx1">
                  <a:lumMod val="65000"/>
                  <a:lumOff val="35000"/>
                </a:schemeClr>
              </a:solidFill>
              <a:latin typeface="+mn-ea"/>
              <a:cs typeface="+mn-ea"/>
              <a:sym typeface="JXK" panose="02010604000101010101" pitchFamily="2" charset="-122"/>
            </a:endParaRPr>
          </a:p>
          <a:p>
            <a:pPr algn="ctr">
              <a:lnSpc>
                <a:spcPct val="200000"/>
              </a:lnSpc>
            </a:pPr>
            <a:r>
              <a:rPr lang="zh-CN" altLang="en-US" sz="1050" dirty="0">
                <a:solidFill>
                  <a:schemeClr val="tx1">
                    <a:lumMod val="65000"/>
                    <a:lumOff val="35000"/>
                  </a:schemeClr>
                </a:solidFill>
                <a:latin typeface="+mn-ea"/>
                <a:cs typeface="+mn-ea"/>
                <a:sym typeface="JXK" panose="02010604000101010101" pitchFamily="2" charset="-122"/>
              </a:rPr>
              <a:t>粘贴，并选择只保留文字。</a:t>
            </a:r>
            <a:endParaRPr lang="zh-CN" altLang="en-US" sz="1050" dirty="0">
              <a:solidFill>
                <a:schemeClr val="tx1">
                  <a:lumMod val="65000"/>
                  <a:lumOff val="35000"/>
                </a:schemeClr>
              </a:solidFill>
              <a:latin typeface="+mn-ea"/>
              <a:cs typeface="+mn-ea"/>
              <a:sym typeface="JXK" panose="02010604000101010101" pitchFamily="2" charset="-122"/>
            </a:endParaRPr>
          </a:p>
          <a:p>
            <a:pPr algn="ctr">
              <a:lnSpc>
                <a:spcPct val="200000"/>
              </a:lnSpc>
            </a:pPr>
            <a:endParaRPr lang="zh-CN" altLang="en-US" sz="1050" dirty="0">
              <a:solidFill>
                <a:schemeClr val="tx1">
                  <a:lumMod val="65000"/>
                  <a:lumOff val="35000"/>
                </a:schemeClr>
              </a:solidFill>
              <a:latin typeface="+mn-ea"/>
              <a:cs typeface="+mn-ea"/>
              <a:sym typeface="JXK" panose="02010604000101010101" pitchFamily="2" charset="-122"/>
            </a:endParaRPr>
          </a:p>
        </p:txBody>
      </p:sp>
      <p:sp>
        <p:nvSpPr>
          <p:cNvPr id="5" name="矩形 22"/>
          <p:cNvSpPr/>
          <p:nvPr/>
        </p:nvSpPr>
        <p:spPr>
          <a:xfrm>
            <a:off x="1136240" y="2865859"/>
            <a:ext cx="1910543" cy="1344244"/>
          </a:xfrm>
          <a:prstGeom prst="rect">
            <a:avLst/>
          </a:prstGeom>
          <a:blipFill>
            <a:blip r:embed="rId2"/>
            <a:stretch>
              <a:fillRect/>
            </a:stretch>
          </a:blipFill>
          <a:ln w="381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noAutofit/>
          </a:bodyPr>
          <a:lstStyle/>
          <a:p>
            <a:pPr algn="ctr"/>
            <a:endParaRPr lang="zh-CN" altLang="en-US" sz="1350">
              <a:latin typeface="+mn-ea"/>
              <a:cs typeface="+mn-ea"/>
              <a:sym typeface="JXK" panose="02010604000101010101" pitchFamily="2" charset="-122"/>
            </a:endParaRPr>
          </a:p>
        </p:txBody>
      </p:sp>
      <p:sp>
        <p:nvSpPr>
          <p:cNvPr id="7" name="矩形 22"/>
          <p:cNvSpPr/>
          <p:nvPr/>
        </p:nvSpPr>
        <p:spPr bwMode="auto">
          <a:xfrm>
            <a:off x="1136240" y="3946178"/>
            <a:ext cx="1910543" cy="263921"/>
          </a:xfrm>
          <a:prstGeom prst="rect">
            <a:avLst/>
          </a:prstGeom>
          <a:solidFill>
            <a:schemeClr val="accent1"/>
          </a:solidFill>
          <a:ln>
            <a:noFill/>
          </a:ln>
        </p:spPr>
        <p:txBody>
          <a:bodyPr wrap="square" lIns="67500" tIns="35100" rIns="67500" bIns="35100" anchor="t" anchorCtr="0">
            <a:normAutofit lnSpcReduction="1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60000"/>
              </a:lnSpc>
            </a:pPr>
            <a:r>
              <a:rPr lang="zh-CN" altLang="en-US" sz="825" dirty="0">
                <a:solidFill>
                  <a:schemeClr val="bg1"/>
                </a:solidFill>
                <a:latin typeface="+mn-ea"/>
                <a:cs typeface="+mn-ea"/>
                <a:sym typeface="JXK" panose="02010604000101010101" pitchFamily="2" charset="-122"/>
              </a:rPr>
              <a:t>添加标题内容</a:t>
            </a:r>
            <a:endParaRPr lang="zh-CN" altLang="en-US" sz="825" dirty="0">
              <a:solidFill>
                <a:schemeClr val="bg1"/>
              </a:solidFill>
              <a:latin typeface="+mn-ea"/>
              <a:cs typeface="+mn-ea"/>
              <a:sym typeface="JXK" panose="02010604000101010101" pitchFamily="2" charset="-122"/>
            </a:endParaRPr>
          </a:p>
        </p:txBody>
      </p:sp>
      <p:grpSp>
        <p:nvGrpSpPr>
          <p:cNvPr id="8" name="组合 7"/>
          <p:cNvGrpSpPr/>
          <p:nvPr/>
        </p:nvGrpSpPr>
        <p:grpSpPr>
          <a:xfrm>
            <a:off x="3337063" y="3988825"/>
            <a:ext cx="2469875" cy="418049"/>
            <a:chOff x="3337063" y="4083918"/>
            <a:chExt cx="2469875" cy="418049"/>
          </a:xfrm>
        </p:grpSpPr>
        <p:sp>
          <p:nvSpPr>
            <p:cNvPr id="9" name="矩形 22"/>
            <p:cNvSpPr/>
            <p:nvPr/>
          </p:nvSpPr>
          <p:spPr>
            <a:xfrm>
              <a:off x="3337063" y="4083918"/>
              <a:ext cx="2469875" cy="41804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000">
                <a:solidFill>
                  <a:schemeClr val="bg1"/>
                </a:solidFill>
                <a:latin typeface="+mn-ea"/>
                <a:cs typeface="+mn-ea"/>
                <a:sym typeface="JXK" panose="02010604000101010101" pitchFamily="2" charset="-122"/>
              </a:endParaRPr>
            </a:p>
          </p:txBody>
        </p:sp>
        <p:sp>
          <p:nvSpPr>
            <p:cNvPr id="10" name="矩形 22"/>
            <p:cNvSpPr/>
            <p:nvPr/>
          </p:nvSpPr>
          <p:spPr bwMode="auto">
            <a:xfrm>
              <a:off x="3337063" y="4083918"/>
              <a:ext cx="2469875" cy="4180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7500" tIns="35100" rIns="67500" bIns="3510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20000"/>
                </a:lnSpc>
              </a:pPr>
              <a:r>
                <a:rPr lang="zh-CN" altLang="en-US" dirty="0">
                  <a:solidFill>
                    <a:schemeClr val="bg1"/>
                  </a:solidFill>
                  <a:latin typeface="+mn-ea"/>
                  <a:cs typeface="+mn-ea"/>
                  <a:sym typeface="JXK" panose="02010604000101010101" pitchFamily="2" charset="-122"/>
                </a:rPr>
                <a:t>添加标题内容</a:t>
              </a:r>
              <a:endParaRPr lang="zh-CN" altLang="en-US" dirty="0">
                <a:solidFill>
                  <a:schemeClr val="bg1"/>
                </a:solidFill>
                <a:latin typeface="+mn-ea"/>
                <a:cs typeface="+mn-ea"/>
                <a:sym typeface="JXK" panose="02010604000101010101" pitchFamily="2" charset="-122"/>
              </a:endParaRPr>
            </a:p>
          </p:txBody>
        </p:sp>
      </p:grpSp>
      <p:sp>
        <p:nvSpPr>
          <p:cNvPr id="11" name="矩形 22"/>
          <p:cNvSpPr/>
          <p:nvPr/>
        </p:nvSpPr>
        <p:spPr>
          <a:xfrm>
            <a:off x="6097217" y="2865859"/>
            <a:ext cx="1910543" cy="1344244"/>
          </a:xfrm>
          <a:prstGeom prst="rect">
            <a:avLst/>
          </a:prstGeom>
          <a:blipFill>
            <a:blip r:embed="rId3"/>
            <a:stretch>
              <a:fillRect/>
            </a:stretch>
          </a:blipFill>
          <a:ln w="381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noAutofit/>
          </a:bodyPr>
          <a:lstStyle/>
          <a:p>
            <a:pPr algn="ctr"/>
            <a:endParaRPr lang="zh-CN" altLang="en-US" sz="1350">
              <a:latin typeface="+mn-ea"/>
              <a:cs typeface="+mn-ea"/>
              <a:sym typeface="JXK" panose="02010604000101010101" pitchFamily="2" charset="-122"/>
            </a:endParaRPr>
          </a:p>
        </p:txBody>
      </p:sp>
      <p:sp>
        <p:nvSpPr>
          <p:cNvPr id="12" name="矩形 22"/>
          <p:cNvSpPr/>
          <p:nvPr/>
        </p:nvSpPr>
        <p:spPr bwMode="auto">
          <a:xfrm>
            <a:off x="6097217" y="3946177"/>
            <a:ext cx="1910543" cy="263921"/>
          </a:xfrm>
          <a:prstGeom prst="rect">
            <a:avLst/>
          </a:prstGeom>
          <a:solidFill>
            <a:schemeClr val="accent1"/>
          </a:solidFill>
          <a:ln>
            <a:noFill/>
          </a:ln>
        </p:spPr>
        <p:txBody>
          <a:bodyPr wrap="square" lIns="67500" tIns="35100" rIns="67500" bIns="35100" anchor="t" anchorCtr="0">
            <a:normAutofit lnSpcReduction="1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60000"/>
              </a:lnSpc>
            </a:pPr>
            <a:r>
              <a:rPr lang="zh-CN" altLang="en-US" sz="825" dirty="0">
                <a:solidFill>
                  <a:schemeClr val="bg1"/>
                </a:solidFill>
                <a:latin typeface="+mn-ea"/>
                <a:cs typeface="+mn-ea"/>
                <a:sym typeface="JXK" panose="02010604000101010101" pitchFamily="2" charset="-122"/>
              </a:rPr>
              <a:t>添加标题内容</a:t>
            </a:r>
            <a:endParaRPr lang="zh-CN" altLang="en-US" sz="825" dirty="0">
              <a:solidFill>
                <a:schemeClr val="bg1"/>
              </a:solidFill>
              <a:latin typeface="+mn-ea"/>
              <a:cs typeface="+mn-ea"/>
              <a:sym typeface="JXK" panose="0201060400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251520" y="339502"/>
            <a:ext cx="2106234" cy="400110"/>
          </a:xfrm>
          <a:prstGeom prst="rect">
            <a:avLst/>
          </a:prstGeom>
        </p:spPr>
        <p:txBody>
          <a:bodyPr wrap="square">
            <a:spAutoFit/>
          </a:bodyPr>
          <a:lstStyle/>
          <a:p>
            <a:pPr>
              <a:lnSpc>
                <a:spcPct val="100000"/>
              </a:lnSpc>
            </a:pPr>
            <a:r>
              <a:rPr lang="zh-CN" altLang="en-US" sz="2000" dirty="0">
                <a:latin typeface="+mn-ea"/>
                <a:cs typeface="+mn-ea"/>
                <a:sym typeface="+mn-lt"/>
              </a:rPr>
              <a:t>四、标题内容</a:t>
            </a:r>
            <a:endParaRPr lang="zh-CN" altLang="en-US" sz="2000" dirty="0">
              <a:latin typeface="+mn-ea"/>
              <a:cs typeface="+mn-ea"/>
              <a:sym typeface="+mn-lt"/>
            </a:endParaRPr>
          </a:p>
        </p:txBody>
      </p:sp>
      <p:sp>
        <p:nvSpPr>
          <p:cNvPr id="3" name="Freeform 196"/>
          <p:cNvSpPr>
            <a:spLocks noChangeArrowheads="1"/>
          </p:cNvSpPr>
          <p:nvPr/>
        </p:nvSpPr>
        <p:spPr bwMode="auto">
          <a:xfrm>
            <a:off x="755576" y="2406600"/>
            <a:ext cx="988708" cy="854075"/>
          </a:xfrm>
          <a:custGeom>
            <a:avLst/>
            <a:gdLst>
              <a:gd name="T0" fmla="*/ 156 w 623"/>
              <a:gd name="T1" fmla="*/ 538 h 538"/>
              <a:gd name="T2" fmla="*/ 0 w 623"/>
              <a:gd name="T3" fmla="*/ 272 h 538"/>
              <a:gd name="T4" fmla="*/ 156 w 623"/>
              <a:gd name="T5" fmla="*/ 0 h 538"/>
              <a:gd name="T6" fmla="*/ 467 w 623"/>
              <a:gd name="T7" fmla="*/ 0 h 538"/>
              <a:gd name="T8" fmla="*/ 623 w 623"/>
              <a:gd name="T9" fmla="*/ 272 h 538"/>
              <a:gd name="T10" fmla="*/ 467 w 623"/>
              <a:gd name="T11" fmla="*/ 538 h 538"/>
              <a:gd name="T12" fmla="*/ 156 w 623"/>
              <a:gd name="T13" fmla="*/ 538 h 538"/>
              <a:gd name="T14" fmla="*/ 0 60000 65536"/>
              <a:gd name="T15" fmla="*/ 0 60000 65536"/>
              <a:gd name="T16" fmla="*/ 0 60000 65536"/>
              <a:gd name="T17" fmla="*/ 0 60000 65536"/>
              <a:gd name="T18" fmla="*/ 0 60000 65536"/>
              <a:gd name="T19" fmla="*/ 0 60000 65536"/>
              <a:gd name="T20" fmla="*/ 0 60000 65536"/>
              <a:gd name="T21" fmla="*/ 0 w 623"/>
              <a:gd name="T22" fmla="*/ 0 h 538"/>
              <a:gd name="T23" fmla="*/ 623 w 623"/>
              <a:gd name="T24" fmla="*/ 538 h 53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23" h="538">
                <a:moveTo>
                  <a:pt x="156" y="538"/>
                </a:moveTo>
                <a:lnTo>
                  <a:pt x="0" y="272"/>
                </a:lnTo>
                <a:lnTo>
                  <a:pt x="156" y="0"/>
                </a:lnTo>
                <a:lnTo>
                  <a:pt x="467" y="0"/>
                </a:lnTo>
                <a:lnTo>
                  <a:pt x="623" y="272"/>
                </a:lnTo>
                <a:lnTo>
                  <a:pt x="467" y="538"/>
                </a:lnTo>
                <a:lnTo>
                  <a:pt x="156" y="538"/>
                </a:lnTo>
                <a:close/>
              </a:path>
            </a:pathLst>
          </a:custGeom>
          <a:solidFill>
            <a:schemeClr val="accent1"/>
          </a:solidFill>
          <a:ln>
            <a:noFill/>
          </a:ln>
        </p:spPr>
        <p:txBody>
          <a:bodyPr lIns="91430" tIns="45715" rIns="91430" bIns="45715"/>
          <a:lstStyle>
            <a:defPPr>
              <a:defRPr lang="zh-CN"/>
            </a:defPPr>
            <a:lvl1pPr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宋体" panose="02010600030101010101" pitchFamily="2" charset="-122"/>
                <a:cs typeface="+mn-cs"/>
              </a:defRPr>
            </a:lvl9pPr>
          </a:lstStyle>
          <a:p>
            <a:endParaRPr lang="zh-CN" altLang="zh-CN" sz="1400" dirty="0">
              <a:solidFill>
                <a:srgbClr val="000000"/>
              </a:solidFill>
              <a:latin typeface="+mn-ea"/>
              <a:ea typeface="+mn-ea"/>
              <a:sym typeface="宋体" panose="02010600030101010101" pitchFamily="2" charset="-122"/>
            </a:endParaRPr>
          </a:p>
        </p:txBody>
      </p:sp>
      <p:sp>
        <p:nvSpPr>
          <p:cNvPr id="4" name="Freeform 197"/>
          <p:cNvSpPr>
            <a:spLocks noChangeArrowheads="1"/>
          </p:cNvSpPr>
          <p:nvPr/>
        </p:nvSpPr>
        <p:spPr bwMode="auto">
          <a:xfrm>
            <a:off x="1825220" y="1563638"/>
            <a:ext cx="1306110" cy="1120775"/>
          </a:xfrm>
          <a:custGeom>
            <a:avLst/>
            <a:gdLst>
              <a:gd name="T0" fmla="*/ 208 w 823"/>
              <a:gd name="T1" fmla="*/ 706 h 706"/>
              <a:gd name="T2" fmla="*/ 0 w 823"/>
              <a:gd name="T3" fmla="*/ 356 h 706"/>
              <a:gd name="T4" fmla="*/ 208 w 823"/>
              <a:gd name="T5" fmla="*/ 0 h 706"/>
              <a:gd name="T6" fmla="*/ 616 w 823"/>
              <a:gd name="T7" fmla="*/ 0 h 706"/>
              <a:gd name="T8" fmla="*/ 823 w 823"/>
              <a:gd name="T9" fmla="*/ 356 h 706"/>
              <a:gd name="T10" fmla="*/ 616 w 823"/>
              <a:gd name="T11" fmla="*/ 706 h 706"/>
              <a:gd name="T12" fmla="*/ 208 w 823"/>
              <a:gd name="T13" fmla="*/ 706 h 706"/>
              <a:gd name="T14" fmla="*/ 0 60000 65536"/>
              <a:gd name="T15" fmla="*/ 0 60000 65536"/>
              <a:gd name="T16" fmla="*/ 0 60000 65536"/>
              <a:gd name="T17" fmla="*/ 0 60000 65536"/>
              <a:gd name="T18" fmla="*/ 0 60000 65536"/>
              <a:gd name="T19" fmla="*/ 0 60000 65536"/>
              <a:gd name="T20" fmla="*/ 0 60000 65536"/>
              <a:gd name="T21" fmla="*/ 0 w 823"/>
              <a:gd name="T22" fmla="*/ 0 h 706"/>
              <a:gd name="T23" fmla="*/ 823 w 823"/>
              <a:gd name="T24" fmla="*/ 706 h 70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3" h="706">
                <a:moveTo>
                  <a:pt x="208" y="706"/>
                </a:moveTo>
                <a:lnTo>
                  <a:pt x="0" y="356"/>
                </a:lnTo>
                <a:lnTo>
                  <a:pt x="208" y="0"/>
                </a:lnTo>
                <a:lnTo>
                  <a:pt x="616" y="0"/>
                </a:lnTo>
                <a:lnTo>
                  <a:pt x="823" y="356"/>
                </a:lnTo>
                <a:lnTo>
                  <a:pt x="616" y="706"/>
                </a:lnTo>
                <a:lnTo>
                  <a:pt x="208" y="706"/>
                </a:lnTo>
                <a:close/>
              </a:path>
            </a:pathLst>
          </a:custGeom>
          <a:solidFill>
            <a:schemeClr val="accent2"/>
          </a:solidFill>
          <a:ln>
            <a:noFill/>
          </a:ln>
          <a:extLst>
            <a:ext uri="{91240B29-F687-4F45-9708-019B960494DF}">
              <a14:hiddenLine xmlns:a14="http://schemas.microsoft.com/office/drawing/2010/main" w="9525">
                <a:solidFill>
                  <a:srgbClr val="000000"/>
                </a:solidFill>
                <a:bevel/>
              </a14:hiddenLine>
            </a:ext>
          </a:extLst>
        </p:spPr>
        <p:txBody>
          <a:bodyPr lIns="91430" tIns="45715" rIns="91430" bIns="45715"/>
          <a:lstStyle>
            <a:defPPr>
              <a:defRPr lang="zh-CN"/>
            </a:defPPr>
            <a:lvl1pPr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宋体" panose="02010600030101010101" pitchFamily="2" charset="-122"/>
                <a:cs typeface="+mn-cs"/>
              </a:defRPr>
            </a:lvl9pPr>
          </a:lstStyle>
          <a:p>
            <a:endParaRPr lang="zh-CN" altLang="zh-CN" sz="1400" dirty="0">
              <a:solidFill>
                <a:srgbClr val="000000"/>
              </a:solidFill>
              <a:latin typeface="+mn-ea"/>
              <a:ea typeface="+mn-ea"/>
              <a:sym typeface="宋体" panose="02010600030101010101" pitchFamily="2" charset="-122"/>
            </a:endParaRPr>
          </a:p>
        </p:txBody>
      </p:sp>
      <p:sp>
        <p:nvSpPr>
          <p:cNvPr id="5" name="Freeform 198"/>
          <p:cNvSpPr>
            <a:spLocks noChangeArrowheads="1"/>
          </p:cNvSpPr>
          <p:nvPr/>
        </p:nvSpPr>
        <p:spPr bwMode="auto">
          <a:xfrm>
            <a:off x="1877589" y="3024135"/>
            <a:ext cx="1193432" cy="1038226"/>
          </a:xfrm>
          <a:custGeom>
            <a:avLst/>
            <a:gdLst>
              <a:gd name="T0" fmla="*/ 188 w 752"/>
              <a:gd name="T1" fmla="*/ 654 h 654"/>
              <a:gd name="T2" fmla="*/ 0 w 752"/>
              <a:gd name="T3" fmla="*/ 323 h 654"/>
              <a:gd name="T4" fmla="*/ 188 w 752"/>
              <a:gd name="T5" fmla="*/ 0 h 654"/>
              <a:gd name="T6" fmla="*/ 564 w 752"/>
              <a:gd name="T7" fmla="*/ 0 h 654"/>
              <a:gd name="T8" fmla="*/ 752 w 752"/>
              <a:gd name="T9" fmla="*/ 323 h 654"/>
              <a:gd name="T10" fmla="*/ 564 w 752"/>
              <a:gd name="T11" fmla="*/ 654 h 654"/>
              <a:gd name="T12" fmla="*/ 188 w 752"/>
              <a:gd name="T13" fmla="*/ 654 h 654"/>
              <a:gd name="T14" fmla="*/ 0 60000 65536"/>
              <a:gd name="T15" fmla="*/ 0 60000 65536"/>
              <a:gd name="T16" fmla="*/ 0 60000 65536"/>
              <a:gd name="T17" fmla="*/ 0 60000 65536"/>
              <a:gd name="T18" fmla="*/ 0 60000 65536"/>
              <a:gd name="T19" fmla="*/ 0 60000 65536"/>
              <a:gd name="T20" fmla="*/ 0 60000 65536"/>
              <a:gd name="T21" fmla="*/ 0 w 752"/>
              <a:gd name="T22" fmla="*/ 0 h 654"/>
              <a:gd name="T23" fmla="*/ 752 w 752"/>
              <a:gd name="T24" fmla="*/ 654 h 65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2" h="654">
                <a:moveTo>
                  <a:pt x="188" y="654"/>
                </a:moveTo>
                <a:lnTo>
                  <a:pt x="0" y="323"/>
                </a:lnTo>
                <a:lnTo>
                  <a:pt x="188" y="0"/>
                </a:lnTo>
                <a:lnTo>
                  <a:pt x="564" y="0"/>
                </a:lnTo>
                <a:lnTo>
                  <a:pt x="752" y="323"/>
                </a:lnTo>
                <a:lnTo>
                  <a:pt x="564" y="654"/>
                </a:lnTo>
                <a:lnTo>
                  <a:pt x="188" y="654"/>
                </a:lnTo>
                <a:close/>
              </a:path>
            </a:pathLst>
          </a:custGeom>
          <a:solidFill>
            <a:schemeClr val="accent4"/>
          </a:solidFill>
          <a:ln>
            <a:noFill/>
          </a:ln>
        </p:spPr>
        <p:txBody>
          <a:bodyPr lIns="91430" tIns="45715" rIns="91430" bIns="45715"/>
          <a:lstStyle>
            <a:defPPr>
              <a:defRPr lang="zh-CN"/>
            </a:defPPr>
            <a:lvl1pPr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宋体" panose="02010600030101010101" pitchFamily="2" charset="-122"/>
                <a:cs typeface="+mn-cs"/>
              </a:defRPr>
            </a:lvl9pPr>
          </a:lstStyle>
          <a:p>
            <a:endParaRPr lang="zh-CN" altLang="zh-CN" sz="1400" dirty="0">
              <a:solidFill>
                <a:srgbClr val="000000"/>
              </a:solidFill>
              <a:latin typeface="+mn-ea"/>
              <a:ea typeface="+mn-ea"/>
              <a:sym typeface="宋体" panose="02010600030101010101" pitchFamily="2" charset="-122"/>
            </a:endParaRPr>
          </a:p>
        </p:txBody>
      </p:sp>
      <p:sp>
        <p:nvSpPr>
          <p:cNvPr id="7" name="Freeform 199"/>
          <p:cNvSpPr>
            <a:spLocks noChangeArrowheads="1"/>
          </p:cNvSpPr>
          <p:nvPr/>
        </p:nvSpPr>
        <p:spPr bwMode="auto">
          <a:xfrm>
            <a:off x="2988497" y="2128787"/>
            <a:ext cx="1625098" cy="1408112"/>
          </a:xfrm>
          <a:custGeom>
            <a:avLst/>
            <a:gdLst>
              <a:gd name="T0" fmla="*/ 252 w 1024"/>
              <a:gd name="T1" fmla="*/ 887 h 887"/>
              <a:gd name="T2" fmla="*/ 0 w 1024"/>
              <a:gd name="T3" fmla="*/ 447 h 887"/>
              <a:gd name="T4" fmla="*/ 252 w 1024"/>
              <a:gd name="T5" fmla="*/ 0 h 887"/>
              <a:gd name="T6" fmla="*/ 764 w 1024"/>
              <a:gd name="T7" fmla="*/ 0 h 887"/>
              <a:gd name="T8" fmla="*/ 1024 w 1024"/>
              <a:gd name="T9" fmla="*/ 447 h 887"/>
              <a:gd name="T10" fmla="*/ 764 w 1024"/>
              <a:gd name="T11" fmla="*/ 887 h 887"/>
              <a:gd name="T12" fmla="*/ 252 w 1024"/>
              <a:gd name="T13" fmla="*/ 887 h 887"/>
              <a:gd name="T14" fmla="*/ 0 60000 65536"/>
              <a:gd name="T15" fmla="*/ 0 60000 65536"/>
              <a:gd name="T16" fmla="*/ 0 60000 65536"/>
              <a:gd name="T17" fmla="*/ 0 60000 65536"/>
              <a:gd name="T18" fmla="*/ 0 60000 65536"/>
              <a:gd name="T19" fmla="*/ 0 60000 65536"/>
              <a:gd name="T20" fmla="*/ 0 60000 65536"/>
              <a:gd name="T21" fmla="*/ 0 w 1024"/>
              <a:gd name="T22" fmla="*/ 0 h 887"/>
              <a:gd name="T23" fmla="*/ 1024 w 1024"/>
              <a:gd name="T24" fmla="*/ 887 h 88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24" h="887">
                <a:moveTo>
                  <a:pt x="252" y="887"/>
                </a:moveTo>
                <a:lnTo>
                  <a:pt x="0" y="447"/>
                </a:lnTo>
                <a:lnTo>
                  <a:pt x="252" y="0"/>
                </a:lnTo>
                <a:lnTo>
                  <a:pt x="764" y="0"/>
                </a:lnTo>
                <a:lnTo>
                  <a:pt x="1024" y="447"/>
                </a:lnTo>
                <a:lnTo>
                  <a:pt x="764" y="887"/>
                </a:lnTo>
                <a:lnTo>
                  <a:pt x="252" y="887"/>
                </a:lnTo>
                <a:close/>
              </a:path>
            </a:pathLst>
          </a:custGeom>
          <a:solidFill>
            <a:schemeClr val="accent3"/>
          </a:solidFill>
          <a:ln>
            <a:noFill/>
          </a:ln>
        </p:spPr>
        <p:txBody>
          <a:bodyPr lIns="91430" tIns="45715" rIns="91430" bIns="45715"/>
          <a:lstStyle>
            <a:defPPr>
              <a:defRPr lang="zh-CN"/>
            </a:defPPr>
            <a:lvl1pPr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宋体" panose="02010600030101010101" pitchFamily="2" charset="-122"/>
                <a:cs typeface="+mn-cs"/>
              </a:defRPr>
            </a:lvl9pPr>
          </a:lstStyle>
          <a:p>
            <a:endParaRPr lang="zh-CN" altLang="zh-CN" sz="1400" dirty="0">
              <a:solidFill>
                <a:srgbClr val="000000"/>
              </a:solidFill>
              <a:latin typeface="+mn-ea"/>
              <a:ea typeface="+mn-ea"/>
              <a:sym typeface="宋体" panose="02010600030101010101" pitchFamily="2" charset="-122"/>
            </a:endParaRPr>
          </a:p>
        </p:txBody>
      </p:sp>
      <p:sp>
        <p:nvSpPr>
          <p:cNvPr id="8" name="TextBox 232"/>
          <p:cNvSpPr>
            <a:spLocks noChangeArrowheads="1"/>
          </p:cNvSpPr>
          <p:nvPr/>
        </p:nvSpPr>
        <p:spPr bwMode="auto">
          <a:xfrm>
            <a:off x="4922434" y="1962259"/>
            <a:ext cx="1727689" cy="4000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0" tIns="45715" rIns="91430" bIns="45715">
            <a:spAutoFit/>
          </a:bodyPr>
          <a:lstStyle>
            <a:defPPr>
              <a:defRPr lang="zh-CN"/>
            </a:defPPr>
            <a:lvl1pPr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宋体" panose="02010600030101010101" pitchFamily="2" charset="-122"/>
                <a:cs typeface="+mn-cs"/>
              </a:defRPr>
            </a:lvl9pPr>
          </a:lstStyle>
          <a:p>
            <a:pPr algn="dist"/>
            <a:r>
              <a:rPr lang="zh-CN" altLang="en-US" sz="2000" dirty="0">
                <a:solidFill>
                  <a:schemeClr val="tx1">
                    <a:lumMod val="65000"/>
                    <a:lumOff val="35000"/>
                  </a:schemeClr>
                </a:solidFill>
                <a:latin typeface="+mn-ea"/>
                <a:ea typeface="+mn-ea"/>
                <a:sym typeface="Arial" panose="020B0604020202020204" pitchFamily="34" charset="0"/>
              </a:rPr>
              <a:t>添加标题内容</a:t>
            </a:r>
            <a:endParaRPr lang="zh-CN" altLang="en-US" sz="2000" dirty="0">
              <a:solidFill>
                <a:schemeClr val="tx1">
                  <a:lumMod val="65000"/>
                  <a:lumOff val="35000"/>
                </a:schemeClr>
              </a:solidFill>
              <a:latin typeface="+mn-ea"/>
              <a:ea typeface="+mn-ea"/>
              <a:sym typeface="Arial" panose="020B0604020202020204" pitchFamily="34" charset="0"/>
            </a:endParaRPr>
          </a:p>
        </p:txBody>
      </p:sp>
      <p:sp>
        <p:nvSpPr>
          <p:cNvPr id="9" name="矩形 8"/>
          <p:cNvSpPr>
            <a:spLocks noChangeArrowheads="1"/>
          </p:cNvSpPr>
          <p:nvPr/>
        </p:nvSpPr>
        <p:spPr bwMode="auto">
          <a:xfrm>
            <a:off x="4922433" y="2333734"/>
            <a:ext cx="3527895" cy="1246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square" lIns="91430" tIns="45715" rIns="91430" bIns="45715">
            <a:spAutoFit/>
          </a:bodyPr>
          <a:lstStyle>
            <a:defPPr>
              <a:defRPr lang="zh-CN"/>
            </a:defPPr>
            <a:lvl1pPr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宋体" panose="02010600030101010101" pitchFamily="2" charset="-122"/>
                <a:cs typeface="+mn-cs"/>
              </a:defRPr>
            </a:lvl9pPr>
          </a:lstStyle>
          <a:p>
            <a:pPr algn="just">
              <a:lnSpc>
                <a:spcPct val="150000"/>
              </a:lnSpc>
            </a:pPr>
            <a:r>
              <a:rPr lang="zh-CN" altLang="en-US" sz="1000" dirty="0">
                <a:solidFill>
                  <a:schemeClr val="tx1">
                    <a:lumMod val="65000"/>
                    <a:lumOff val="35000"/>
                  </a:schemeClr>
                </a:solidFill>
                <a:latin typeface="+mn-ea"/>
                <a:ea typeface="+mn-ea"/>
                <a:sym typeface="微软雅黑" panose="020B0503020204020204" pitchFamily="34" charset="-122"/>
              </a:rPr>
              <a:t>在这里输入内容文本在这里输入内容文本在这里输入内容文本在这里输入内容文本在这里输入内容文本在这里输入内容文本在这里输入内容文本在这里输入内容文本在这里输入内容文本在这里输入内容文本在这里输入内容文本在这里输入内容文本</a:t>
            </a:r>
            <a:endParaRPr lang="zh-CN" altLang="en-US" sz="1000" dirty="0">
              <a:solidFill>
                <a:schemeClr val="tx1">
                  <a:lumMod val="65000"/>
                  <a:lumOff val="35000"/>
                </a:schemeClr>
              </a:solidFill>
              <a:latin typeface="+mn-ea"/>
              <a:ea typeface="+mn-ea"/>
              <a:sym typeface="微软雅黑" panose="020B0503020204020204" pitchFamily="34" charset="-122"/>
            </a:endParaRPr>
          </a:p>
        </p:txBody>
      </p:sp>
      <p:sp>
        <p:nvSpPr>
          <p:cNvPr id="10" name="TextBox 682"/>
          <p:cNvSpPr>
            <a:spLocks noChangeArrowheads="1"/>
          </p:cNvSpPr>
          <p:nvPr/>
        </p:nvSpPr>
        <p:spPr bwMode="auto">
          <a:xfrm>
            <a:off x="874677" y="2572032"/>
            <a:ext cx="750506" cy="523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0" tIns="45715" rIns="91430" bIns="45715">
            <a:spAutoFit/>
          </a:bodyPr>
          <a:lstStyle>
            <a:defPPr>
              <a:defRPr lang="zh-CN"/>
            </a:defPPr>
            <a:lvl1pPr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宋体" panose="02010600030101010101" pitchFamily="2" charset="-122"/>
                <a:cs typeface="+mn-cs"/>
              </a:defRPr>
            </a:lvl9pPr>
          </a:lstStyle>
          <a:p>
            <a:r>
              <a:rPr lang="en-US" sz="2800" dirty="0">
                <a:solidFill>
                  <a:schemeClr val="bg1"/>
                </a:solidFill>
                <a:latin typeface="+mn-ea"/>
                <a:ea typeface="+mn-ea"/>
                <a:sym typeface="Calibri" panose="020F0502020204030204" charset="0"/>
              </a:rPr>
              <a:t>20%</a:t>
            </a:r>
            <a:endParaRPr lang="zh-CN" altLang="en-US" sz="2800" dirty="0">
              <a:solidFill>
                <a:schemeClr val="bg1"/>
              </a:solidFill>
              <a:latin typeface="+mn-ea"/>
              <a:ea typeface="+mn-ea"/>
              <a:sym typeface="Calibri" panose="020F0502020204030204" charset="0"/>
            </a:endParaRPr>
          </a:p>
        </p:txBody>
      </p:sp>
      <p:sp>
        <p:nvSpPr>
          <p:cNvPr id="11" name="TextBox 682"/>
          <p:cNvSpPr>
            <a:spLocks noChangeArrowheads="1"/>
          </p:cNvSpPr>
          <p:nvPr/>
        </p:nvSpPr>
        <p:spPr bwMode="auto">
          <a:xfrm>
            <a:off x="2107831" y="1862420"/>
            <a:ext cx="740888" cy="523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0" tIns="45715" rIns="91430" bIns="45715">
            <a:spAutoFit/>
          </a:bodyPr>
          <a:lstStyle>
            <a:defPPr>
              <a:defRPr lang="zh-CN"/>
            </a:defPPr>
            <a:lvl1pPr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宋体" panose="02010600030101010101" pitchFamily="2" charset="-122"/>
                <a:cs typeface="+mn-cs"/>
              </a:defRPr>
            </a:lvl9pPr>
          </a:lstStyle>
          <a:p>
            <a:r>
              <a:rPr lang="en-US" sz="2800" dirty="0">
                <a:solidFill>
                  <a:schemeClr val="bg1"/>
                </a:solidFill>
                <a:latin typeface="+mn-ea"/>
                <a:ea typeface="+mn-ea"/>
                <a:sym typeface="Calibri" panose="020F0502020204030204" charset="0"/>
              </a:rPr>
              <a:t>47%</a:t>
            </a:r>
            <a:endParaRPr lang="zh-CN" altLang="en-US" sz="2800" dirty="0">
              <a:solidFill>
                <a:schemeClr val="bg1"/>
              </a:solidFill>
              <a:latin typeface="+mn-ea"/>
              <a:ea typeface="+mn-ea"/>
              <a:sym typeface="Calibri" panose="020F0502020204030204" charset="0"/>
            </a:endParaRPr>
          </a:p>
        </p:txBody>
      </p:sp>
      <p:sp>
        <p:nvSpPr>
          <p:cNvPr id="12" name="TextBox 682"/>
          <p:cNvSpPr>
            <a:spLocks noChangeArrowheads="1"/>
          </p:cNvSpPr>
          <p:nvPr/>
        </p:nvSpPr>
        <p:spPr bwMode="auto">
          <a:xfrm>
            <a:off x="2103861" y="3281643"/>
            <a:ext cx="740888" cy="523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0" tIns="45715" rIns="91430" bIns="45715">
            <a:spAutoFit/>
          </a:bodyPr>
          <a:lstStyle>
            <a:defPPr>
              <a:defRPr lang="zh-CN"/>
            </a:defPPr>
            <a:lvl1pPr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宋体" panose="02010600030101010101" pitchFamily="2" charset="-122"/>
                <a:cs typeface="+mn-cs"/>
              </a:defRPr>
            </a:lvl9pPr>
          </a:lstStyle>
          <a:p>
            <a:r>
              <a:rPr lang="en-US" sz="2800" dirty="0">
                <a:solidFill>
                  <a:schemeClr val="bg1"/>
                </a:solidFill>
                <a:latin typeface="+mn-ea"/>
                <a:ea typeface="+mn-ea"/>
                <a:sym typeface="Calibri" panose="020F0502020204030204" charset="0"/>
              </a:rPr>
              <a:t>33%</a:t>
            </a:r>
            <a:endParaRPr lang="zh-CN" altLang="en-US" sz="2800" dirty="0">
              <a:solidFill>
                <a:schemeClr val="bg1"/>
              </a:solidFill>
              <a:latin typeface="+mn-ea"/>
              <a:ea typeface="+mn-ea"/>
              <a:sym typeface="Calibri" panose="020F0502020204030204" charset="0"/>
            </a:endParaRPr>
          </a:p>
        </p:txBody>
      </p:sp>
      <p:sp>
        <p:nvSpPr>
          <p:cNvPr id="13" name="TextBox 682"/>
          <p:cNvSpPr>
            <a:spLocks noChangeArrowheads="1"/>
          </p:cNvSpPr>
          <p:nvPr/>
        </p:nvSpPr>
        <p:spPr bwMode="auto">
          <a:xfrm>
            <a:off x="3429801" y="2571238"/>
            <a:ext cx="742491" cy="523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0" tIns="45715" rIns="91430" bIns="45715">
            <a:spAutoFit/>
          </a:bodyPr>
          <a:lstStyle>
            <a:defPPr>
              <a:defRPr lang="zh-CN"/>
            </a:defPPr>
            <a:lvl1pPr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宋体" panose="02010600030101010101" pitchFamily="2" charset="-122"/>
                <a:cs typeface="+mn-cs"/>
              </a:defRPr>
            </a:lvl9pPr>
          </a:lstStyle>
          <a:p>
            <a:r>
              <a:rPr lang="en-US" sz="2800" dirty="0">
                <a:solidFill>
                  <a:schemeClr val="bg1"/>
                </a:solidFill>
                <a:latin typeface="+mn-ea"/>
                <a:ea typeface="+mn-ea"/>
                <a:sym typeface="Calibri" panose="020F0502020204030204" charset="0"/>
              </a:rPr>
              <a:t>75%</a:t>
            </a:r>
            <a:endParaRPr lang="zh-CN" altLang="en-US" sz="2800" dirty="0">
              <a:solidFill>
                <a:schemeClr val="bg1"/>
              </a:solidFill>
              <a:latin typeface="+mn-ea"/>
              <a:ea typeface="+mn-ea"/>
              <a:sym typeface="Calibri" panose="020F0502020204030204" charset="0"/>
            </a:endParaRPr>
          </a:p>
        </p:txBody>
      </p:sp>
    </p:spTree>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2" nodeType="after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2"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2"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2"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1"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1"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1"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1"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par>
                          <p:cTn id="21" fill="hold">
                            <p:stCondLst>
                              <p:cond delay="0"/>
                            </p:stCondLst>
                            <p:childTnLst>
                              <p:par>
                                <p:cTn id="22" presetID="53" presetClass="entr" presetSubtype="528" fill="hold" grpId="0" nodeType="afterEffect">
                                  <p:stCondLst>
                                    <p:cond delay="0"/>
                                  </p:stCondLst>
                                  <p:childTnLst>
                                    <p:set>
                                      <p:cBhvr>
                                        <p:cTn id="23" dur="1" fill="hold">
                                          <p:stCondLst>
                                            <p:cond delay="0"/>
                                          </p:stCondLst>
                                        </p:cTn>
                                        <p:tgtEl>
                                          <p:spTgt spid="4"/>
                                        </p:tgtEl>
                                        <p:attrNameLst>
                                          <p:attrName>style.visibility</p:attrName>
                                        </p:attrNameLst>
                                      </p:cBhvr>
                                      <p:to>
                                        <p:strVal val="visible"/>
                                      </p:to>
                                    </p:set>
                                    <p:anim calcmode="lin" valueType="num">
                                      <p:cBhvr>
                                        <p:cTn id="24" dur="500" fill="hold"/>
                                        <p:tgtEl>
                                          <p:spTgt spid="4"/>
                                        </p:tgtEl>
                                        <p:attrNameLst>
                                          <p:attrName>ppt_w</p:attrName>
                                        </p:attrNameLst>
                                      </p:cBhvr>
                                      <p:tavLst>
                                        <p:tav tm="0">
                                          <p:val>
                                            <p:fltVal val="0"/>
                                          </p:val>
                                        </p:tav>
                                        <p:tav tm="100000">
                                          <p:val>
                                            <p:strVal val="#ppt_w"/>
                                          </p:val>
                                        </p:tav>
                                      </p:tavLst>
                                    </p:anim>
                                    <p:anim calcmode="lin" valueType="num">
                                      <p:cBhvr>
                                        <p:cTn id="25" dur="500" fill="hold"/>
                                        <p:tgtEl>
                                          <p:spTgt spid="4"/>
                                        </p:tgtEl>
                                        <p:attrNameLst>
                                          <p:attrName>ppt_h</p:attrName>
                                        </p:attrNameLst>
                                      </p:cBhvr>
                                      <p:tavLst>
                                        <p:tav tm="0">
                                          <p:val>
                                            <p:fltVal val="0"/>
                                          </p:val>
                                        </p:tav>
                                        <p:tav tm="100000">
                                          <p:val>
                                            <p:strVal val="#ppt_h"/>
                                          </p:val>
                                        </p:tav>
                                      </p:tavLst>
                                    </p:anim>
                                    <p:animEffect transition="in" filter="fade">
                                      <p:cBhvr>
                                        <p:cTn id="26" dur="500"/>
                                        <p:tgtEl>
                                          <p:spTgt spid="4"/>
                                        </p:tgtEl>
                                      </p:cBhvr>
                                    </p:animEffect>
                                    <p:anim calcmode="lin" valueType="num">
                                      <p:cBhvr>
                                        <p:cTn id="27" dur="500" fill="hold"/>
                                        <p:tgtEl>
                                          <p:spTgt spid="4"/>
                                        </p:tgtEl>
                                        <p:attrNameLst>
                                          <p:attrName>ppt_x</p:attrName>
                                        </p:attrNameLst>
                                      </p:cBhvr>
                                      <p:tavLst>
                                        <p:tav tm="0">
                                          <p:val>
                                            <p:fltVal val="0.5"/>
                                          </p:val>
                                        </p:tav>
                                        <p:tav tm="100000">
                                          <p:val>
                                            <p:strVal val="#ppt_x"/>
                                          </p:val>
                                        </p:tav>
                                      </p:tavLst>
                                    </p:anim>
                                    <p:anim calcmode="lin" valueType="num">
                                      <p:cBhvr>
                                        <p:cTn id="28" dur="500" fill="hold"/>
                                        <p:tgtEl>
                                          <p:spTgt spid="4"/>
                                        </p:tgtEl>
                                        <p:attrNameLst>
                                          <p:attrName>ppt_y</p:attrName>
                                        </p:attrNameLst>
                                      </p:cBhvr>
                                      <p:tavLst>
                                        <p:tav tm="0">
                                          <p:val>
                                            <p:fltVal val="0.5"/>
                                          </p:val>
                                        </p:tav>
                                        <p:tav tm="100000">
                                          <p:val>
                                            <p:strVal val="#ppt_y"/>
                                          </p:val>
                                        </p:tav>
                                      </p:tavLst>
                                    </p:anim>
                                  </p:childTnLst>
                                </p:cTn>
                              </p:par>
                              <p:par>
                                <p:cTn id="29" presetID="26" presetClass="emph" presetSubtype="0" fill="hold" grpId="1" nodeType="withEffect">
                                  <p:stCondLst>
                                    <p:cond delay="0"/>
                                  </p:stCondLst>
                                  <p:childTnLst>
                                    <p:animEffect transition="out" filter="fade">
                                      <p:cBhvr>
                                        <p:cTn id="30" dur="500" tmFilter="0, 0; .2, .5; .8, .5; 1, 0"/>
                                        <p:tgtEl>
                                          <p:spTgt spid="4"/>
                                        </p:tgtEl>
                                      </p:cBhvr>
                                    </p:animEffect>
                                    <p:animScale>
                                      <p:cBhvr>
                                        <p:cTn id="31" dur="250" autoRev="1" fill="hold"/>
                                        <p:tgtEl>
                                          <p:spTgt spid="4"/>
                                        </p:tgtEl>
                                      </p:cBhvr>
                                      <p:by x="105000" y="105000"/>
                                    </p:animScale>
                                  </p:childTnLst>
                                </p:cTn>
                              </p:par>
                              <p:par>
                                <p:cTn id="32" presetID="26" presetClass="emph" presetSubtype="0" fill="hold" grpId="1" nodeType="withEffect">
                                  <p:stCondLst>
                                    <p:cond delay="0"/>
                                  </p:stCondLst>
                                  <p:childTnLst>
                                    <p:animEffect transition="out" filter="fade">
                                      <p:cBhvr>
                                        <p:cTn id="33" dur="500" tmFilter="0, 0; .2, .5; .8, .5; 1, 0"/>
                                        <p:tgtEl>
                                          <p:spTgt spid="3"/>
                                        </p:tgtEl>
                                      </p:cBhvr>
                                    </p:animEffect>
                                    <p:animScale>
                                      <p:cBhvr>
                                        <p:cTn id="34" dur="250" autoRev="1" fill="hold"/>
                                        <p:tgtEl>
                                          <p:spTgt spid="3"/>
                                        </p:tgtEl>
                                      </p:cBhvr>
                                      <p:by x="105000" y="105000"/>
                                    </p:animScale>
                                  </p:childTnLst>
                                </p:cTn>
                              </p:par>
                              <p:par>
                                <p:cTn id="35" presetID="26" presetClass="emph" presetSubtype="0" fill="hold" grpId="1" nodeType="withEffect">
                                  <p:stCondLst>
                                    <p:cond delay="250"/>
                                  </p:stCondLst>
                                  <p:childTnLst>
                                    <p:animEffect transition="out" filter="fade">
                                      <p:cBhvr>
                                        <p:cTn id="36" dur="500" tmFilter="0, 0; .2, .5; .8, .5; 1, 0"/>
                                        <p:tgtEl>
                                          <p:spTgt spid="5"/>
                                        </p:tgtEl>
                                      </p:cBhvr>
                                    </p:animEffect>
                                    <p:animScale>
                                      <p:cBhvr>
                                        <p:cTn id="37" dur="250" autoRev="1" fill="hold"/>
                                        <p:tgtEl>
                                          <p:spTgt spid="5"/>
                                        </p:tgtEl>
                                      </p:cBhvr>
                                      <p:by x="105000" y="105000"/>
                                    </p:animScale>
                                  </p:childTnLst>
                                </p:cTn>
                              </p:par>
                              <p:par>
                                <p:cTn id="38" presetID="26" presetClass="emph" presetSubtype="0" fill="hold" grpId="1" nodeType="withEffect">
                                  <p:stCondLst>
                                    <p:cond delay="0"/>
                                  </p:stCondLst>
                                  <p:childTnLst>
                                    <p:animEffect transition="out" filter="fade">
                                      <p:cBhvr>
                                        <p:cTn id="39" dur="500" tmFilter="0, 0; .2, .5; .8, .5; 1, 0"/>
                                        <p:tgtEl>
                                          <p:spTgt spid="7"/>
                                        </p:tgtEl>
                                      </p:cBhvr>
                                    </p:animEffect>
                                    <p:animScale>
                                      <p:cBhvr>
                                        <p:cTn id="40" dur="250" autoRev="1" fill="hold"/>
                                        <p:tgtEl>
                                          <p:spTgt spid="7"/>
                                        </p:tgtEl>
                                      </p:cBhvr>
                                      <p:by x="105000" y="105000"/>
                                    </p:animScale>
                                  </p:childTnLst>
                                </p:cTn>
                              </p:par>
                              <p:par>
                                <p:cTn id="41" presetID="53" presetClass="entr" presetSubtype="528" fill="hold" grpId="0" nodeType="withEffect">
                                  <p:stCondLst>
                                    <p:cond delay="250"/>
                                  </p:stCondLst>
                                  <p:childTnLst>
                                    <p:set>
                                      <p:cBhvr>
                                        <p:cTn id="42" dur="1" fill="hold">
                                          <p:stCondLst>
                                            <p:cond delay="0"/>
                                          </p:stCondLst>
                                        </p:cTn>
                                        <p:tgtEl>
                                          <p:spTgt spid="3"/>
                                        </p:tgtEl>
                                        <p:attrNameLst>
                                          <p:attrName>style.visibility</p:attrName>
                                        </p:attrNameLst>
                                      </p:cBhvr>
                                      <p:to>
                                        <p:strVal val="visible"/>
                                      </p:to>
                                    </p:set>
                                    <p:anim calcmode="lin" valueType="num">
                                      <p:cBhvr>
                                        <p:cTn id="43" dur="500" fill="hold"/>
                                        <p:tgtEl>
                                          <p:spTgt spid="3"/>
                                        </p:tgtEl>
                                        <p:attrNameLst>
                                          <p:attrName>ppt_w</p:attrName>
                                        </p:attrNameLst>
                                      </p:cBhvr>
                                      <p:tavLst>
                                        <p:tav tm="0">
                                          <p:val>
                                            <p:fltVal val="0"/>
                                          </p:val>
                                        </p:tav>
                                        <p:tav tm="100000">
                                          <p:val>
                                            <p:strVal val="#ppt_w"/>
                                          </p:val>
                                        </p:tav>
                                      </p:tavLst>
                                    </p:anim>
                                    <p:anim calcmode="lin" valueType="num">
                                      <p:cBhvr>
                                        <p:cTn id="44" dur="500" fill="hold"/>
                                        <p:tgtEl>
                                          <p:spTgt spid="3"/>
                                        </p:tgtEl>
                                        <p:attrNameLst>
                                          <p:attrName>ppt_h</p:attrName>
                                        </p:attrNameLst>
                                      </p:cBhvr>
                                      <p:tavLst>
                                        <p:tav tm="0">
                                          <p:val>
                                            <p:fltVal val="0"/>
                                          </p:val>
                                        </p:tav>
                                        <p:tav tm="100000">
                                          <p:val>
                                            <p:strVal val="#ppt_h"/>
                                          </p:val>
                                        </p:tav>
                                      </p:tavLst>
                                    </p:anim>
                                    <p:animEffect transition="in" filter="fade">
                                      <p:cBhvr>
                                        <p:cTn id="45" dur="500"/>
                                        <p:tgtEl>
                                          <p:spTgt spid="3"/>
                                        </p:tgtEl>
                                      </p:cBhvr>
                                    </p:animEffect>
                                    <p:anim calcmode="lin" valueType="num">
                                      <p:cBhvr>
                                        <p:cTn id="46" dur="500" fill="hold"/>
                                        <p:tgtEl>
                                          <p:spTgt spid="3"/>
                                        </p:tgtEl>
                                        <p:attrNameLst>
                                          <p:attrName>ppt_x</p:attrName>
                                        </p:attrNameLst>
                                      </p:cBhvr>
                                      <p:tavLst>
                                        <p:tav tm="0">
                                          <p:val>
                                            <p:fltVal val="0.5"/>
                                          </p:val>
                                        </p:tav>
                                        <p:tav tm="100000">
                                          <p:val>
                                            <p:strVal val="#ppt_x"/>
                                          </p:val>
                                        </p:tav>
                                      </p:tavLst>
                                    </p:anim>
                                    <p:anim calcmode="lin" valueType="num">
                                      <p:cBhvr>
                                        <p:cTn id="47" dur="500" fill="hold"/>
                                        <p:tgtEl>
                                          <p:spTgt spid="3"/>
                                        </p:tgtEl>
                                        <p:attrNameLst>
                                          <p:attrName>ppt_y</p:attrName>
                                        </p:attrNameLst>
                                      </p:cBhvr>
                                      <p:tavLst>
                                        <p:tav tm="0">
                                          <p:val>
                                            <p:fltVal val="0.5"/>
                                          </p:val>
                                        </p:tav>
                                        <p:tav tm="100000">
                                          <p:val>
                                            <p:strVal val="#ppt_y"/>
                                          </p:val>
                                        </p:tav>
                                      </p:tavLst>
                                    </p:anim>
                                  </p:childTnLst>
                                </p:cTn>
                              </p:par>
                              <p:par>
                                <p:cTn id="48" presetID="53" presetClass="entr" presetSubtype="528" fill="hold" grpId="0" nodeType="withEffect">
                                  <p:stCondLst>
                                    <p:cond delay="500"/>
                                  </p:stCondLst>
                                  <p:childTnLst>
                                    <p:set>
                                      <p:cBhvr>
                                        <p:cTn id="49" dur="1" fill="hold">
                                          <p:stCondLst>
                                            <p:cond delay="0"/>
                                          </p:stCondLst>
                                        </p:cTn>
                                        <p:tgtEl>
                                          <p:spTgt spid="5"/>
                                        </p:tgtEl>
                                        <p:attrNameLst>
                                          <p:attrName>style.visibility</p:attrName>
                                        </p:attrNameLst>
                                      </p:cBhvr>
                                      <p:to>
                                        <p:strVal val="visible"/>
                                      </p:to>
                                    </p:set>
                                    <p:anim calcmode="lin" valueType="num">
                                      <p:cBhvr>
                                        <p:cTn id="50" dur="500" fill="hold"/>
                                        <p:tgtEl>
                                          <p:spTgt spid="5"/>
                                        </p:tgtEl>
                                        <p:attrNameLst>
                                          <p:attrName>ppt_w</p:attrName>
                                        </p:attrNameLst>
                                      </p:cBhvr>
                                      <p:tavLst>
                                        <p:tav tm="0">
                                          <p:val>
                                            <p:fltVal val="0"/>
                                          </p:val>
                                        </p:tav>
                                        <p:tav tm="100000">
                                          <p:val>
                                            <p:strVal val="#ppt_w"/>
                                          </p:val>
                                        </p:tav>
                                      </p:tavLst>
                                    </p:anim>
                                    <p:anim calcmode="lin" valueType="num">
                                      <p:cBhvr>
                                        <p:cTn id="51" dur="500" fill="hold"/>
                                        <p:tgtEl>
                                          <p:spTgt spid="5"/>
                                        </p:tgtEl>
                                        <p:attrNameLst>
                                          <p:attrName>ppt_h</p:attrName>
                                        </p:attrNameLst>
                                      </p:cBhvr>
                                      <p:tavLst>
                                        <p:tav tm="0">
                                          <p:val>
                                            <p:fltVal val="0"/>
                                          </p:val>
                                        </p:tav>
                                        <p:tav tm="100000">
                                          <p:val>
                                            <p:strVal val="#ppt_h"/>
                                          </p:val>
                                        </p:tav>
                                      </p:tavLst>
                                    </p:anim>
                                    <p:animEffect transition="in" filter="fade">
                                      <p:cBhvr>
                                        <p:cTn id="52" dur="500"/>
                                        <p:tgtEl>
                                          <p:spTgt spid="5"/>
                                        </p:tgtEl>
                                      </p:cBhvr>
                                    </p:animEffect>
                                    <p:anim calcmode="lin" valueType="num">
                                      <p:cBhvr>
                                        <p:cTn id="53" dur="500" fill="hold"/>
                                        <p:tgtEl>
                                          <p:spTgt spid="5"/>
                                        </p:tgtEl>
                                        <p:attrNameLst>
                                          <p:attrName>ppt_x</p:attrName>
                                        </p:attrNameLst>
                                      </p:cBhvr>
                                      <p:tavLst>
                                        <p:tav tm="0">
                                          <p:val>
                                            <p:fltVal val="0.5"/>
                                          </p:val>
                                        </p:tav>
                                        <p:tav tm="100000">
                                          <p:val>
                                            <p:strVal val="#ppt_x"/>
                                          </p:val>
                                        </p:tav>
                                      </p:tavLst>
                                    </p:anim>
                                    <p:anim calcmode="lin" valueType="num">
                                      <p:cBhvr>
                                        <p:cTn id="54" dur="500" fill="hold"/>
                                        <p:tgtEl>
                                          <p:spTgt spid="5"/>
                                        </p:tgtEl>
                                        <p:attrNameLst>
                                          <p:attrName>ppt_y</p:attrName>
                                        </p:attrNameLst>
                                      </p:cBhvr>
                                      <p:tavLst>
                                        <p:tav tm="0">
                                          <p:val>
                                            <p:fltVal val="0.5"/>
                                          </p:val>
                                        </p:tav>
                                        <p:tav tm="100000">
                                          <p:val>
                                            <p:strVal val="#ppt_y"/>
                                          </p:val>
                                        </p:tav>
                                      </p:tavLst>
                                    </p:anim>
                                  </p:childTnLst>
                                </p:cTn>
                              </p:par>
                              <p:par>
                                <p:cTn id="55" presetID="53" presetClass="entr" presetSubtype="528" fill="hold" grpId="0" nodeType="withEffect">
                                  <p:stCondLst>
                                    <p:cond delay="750"/>
                                  </p:stCondLst>
                                  <p:childTnLst>
                                    <p:set>
                                      <p:cBhvr>
                                        <p:cTn id="56" dur="1" fill="hold">
                                          <p:stCondLst>
                                            <p:cond delay="0"/>
                                          </p:stCondLst>
                                        </p:cTn>
                                        <p:tgtEl>
                                          <p:spTgt spid="7"/>
                                        </p:tgtEl>
                                        <p:attrNameLst>
                                          <p:attrName>style.visibility</p:attrName>
                                        </p:attrNameLst>
                                      </p:cBhvr>
                                      <p:to>
                                        <p:strVal val="visible"/>
                                      </p:to>
                                    </p:set>
                                    <p:anim calcmode="lin" valueType="num">
                                      <p:cBhvr>
                                        <p:cTn id="57" dur="500" fill="hold"/>
                                        <p:tgtEl>
                                          <p:spTgt spid="7"/>
                                        </p:tgtEl>
                                        <p:attrNameLst>
                                          <p:attrName>ppt_w</p:attrName>
                                        </p:attrNameLst>
                                      </p:cBhvr>
                                      <p:tavLst>
                                        <p:tav tm="0">
                                          <p:val>
                                            <p:fltVal val="0"/>
                                          </p:val>
                                        </p:tav>
                                        <p:tav tm="100000">
                                          <p:val>
                                            <p:strVal val="#ppt_w"/>
                                          </p:val>
                                        </p:tav>
                                      </p:tavLst>
                                    </p:anim>
                                    <p:anim calcmode="lin" valueType="num">
                                      <p:cBhvr>
                                        <p:cTn id="58" dur="500" fill="hold"/>
                                        <p:tgtEl>
                                          <p:spTgt spid="7"/>
                                        </p:tgtEl>
                                        <p:attrNameLst>
                                          <p:attrName>ppt_h</p:attrName>
                                        </p:attrNameLst>
                                      </p:cBhvr>
                                      <p:tavLst>
                                        <p:tav tm="0">
                                          <p:val>
                                            <p:fltVal val="0"/>
                                          </p:val>
                                        </p:tav>
                                        <p:tav tm="100000">
                                          <p:val>
                                            <p:strVal val="#ppt_h"/>
                                          </p:val>
                                        </p:tav>
                                      </p:tavLst>
                                    </p:anim>
                                    <p:animEffect transition="in" filter="fade">
                                      <p:cBhvr>
                                        <p:cTn id="59" dur="500"/>
                                        <p:tgtEl>
                                          <p:spTgt spid="7"/>
                                        </p:tgtEl>
                                      </p:cBhvr>
                                    </p:animEffect>
                                    <p:anim calcmode="lin" valueType="num">
                                      <p:cBhvr>
                                        <p:cTn id="60" dur="500" fill="hold"/>
                                        <p:tgtEl>
                                          <p:spTgt spid="7"/>
                                        </p:tgtEl>
                                        <p:attrNameLst>
                                          <p:attrName>ppt_x</p:attrName>
                                        </p:attrNameLst>
                                      </p:cBhvr>
                                      <p:tavLst>
                                        <p:tav tm="0">
                                          <p:val>
                                            <p:fltVal val="0.5"/>
                                          </p:val>
                                        </p:tav>
                                        <p:tav tm="100000">
                                          <p:val>
                                            <p:strVal val="#ppt_x"/>
                                          </p:val>
                                        </p:tav>
                                      </p:tavLst>
                                    </p:anim>
                                    <p:anim calcmode="lin" valueType="num">
                                      <p:cBhvr>
                                        <p:cTn id="61" dur="500" fill="hold"/>
                                        <p:tgtEl>
                                          <p:spTgt spid="7"/>
                                        </p:tgtEl>
                                        <p:attrNameLst>
                                          <p:attrName>ppt_y</p:attrName>
                                        </p:attrNameLst>
                                      </p:cBhvr>
                                      <p:tavLst>
                                        <p:tav tm="0">
                                          <p:val>
                                            <p:fltVal val="0.5"/>
                                          </p:val>
                                        </p:tav>
                                        <p:tav tm="100000">
                                          <p:val>
                                            <p:strVal val="#ppt_y"/>
                                          </p:val>
                                        </p:tav>
                                      </p:tavLst>
                                    </p:anim>
                                  </p:childTnLst>
                                </p:cTn>
                              </p:par>
                              <p:par>
                                <p:cTn id="62" presetID="10" presetClass="entr" presetSubtype="0" fill="hold" grpId="0" nodeType="withEffect">
                                  <p:stCondLst>
                                    <p:cond delay="750"/>
                                  </p:stCondLst>
                                  <p:childTnLst>
                                    <p:set>
                                      <p:cBhvr>
                                        <p:cTn id="63" dur="1" fill="hold">
                                          <p:stCondLst>
                                            <p:cond delay="0"/>
                                          </p:stCondLst>
                                        </p:cTn>
                                        <p:tgtEl>
                                          <p:spTgt spid="11"/>
                                        </p:tgtEl>
                                        <p:attrNameLst>
                                          <p:attrName>style.visibility</p:attrName>
                                        </p:attrNameLst>
                                      </p:cBhvr>
                                      <p:to>
                                        <p:strVal val="visible"/>
                                      </p:to>
                                    </p:set>
                                    <p:animEffect transition="in" filter="fade">
                                      <p:cBhvr>
                                        <p:cTn id="64" dur="500"/>
                                        <p:tgtEl>
                                          <p:spTgt spid="11"/>
                                        </p:tgtEl>
                                      </p:cBhvr>
                                    </p:animEffect>
                                  </p:childTnLst>
                                </p:cTn>
                              </p:par>
                              <p:par>
                                <p:cTn id="65" presetID="10" presetClass="entr" presetSubtype="0" fill="hold" grpId="0" nodeType="withEffect">
                                  <p:stCondLst>
                                    <p:cond delay="750"/>
                                  </p:stCondLst>
                                  <p:childTnLst>
                                    <p:set>
                                      <p:cBhvr>
                                        <p:cTn id="66" dur="1" fill="hold">
                                          <p:stCondLst>
                                            <p:cond delay="0"/>
                                          </p:stCondLst>
                                        </p:cTn>
                                        <p:tgtEl>
                                          <p:spTgt spid="12"/>
                                        </p:tgtEl>
                                        <p:attrNameLst>
                                          <p:attrName>style.visibility</p:attrName>
                                        </p:attrNameLst>
                                      </p:cBhvr>
                                      <p:to>
                                        <p:strVal val="visible"/>
                                      </p:to>
                                    </p:set>
                                    <p:animEffect transition="in" filter="fade">
                                      <p:cBhvr>
                                        <p:cTn id="67" dur="500"/>
                                        <p:tgtEl>
                                          <p:spTgt spid="12"/>
                                        </p:tgtEl>
                                      </p:cBhvr>
                                    </p:animEffect>
                                  </p:childTnLst>
                                </p:cTn>
                              </p:par>
                              <p:par>
                                <p:cTn id="68" presetID="10" presetClass="entr" presetSubtype="0" fill="hold" grpId="0" nodeType="withEffect">
                                  <p:stCondLst>
                                    <p:cond delay="750"/>
                                  </p:stCondLst>
                                  <p:childTnLst>
                                    <p:set>
                                      <p:cBhvr>
                                        <p:cTn id="69" dur="1" fill="hold">
                                          <p:stCondLst>
                                            <p:cond delay="0"/>
                                          </p:stCondLst>
                                        </p:cTn>
                                        <p:tgtEl>
                                          <p:spTgt spid="10"/>
                                        </p:tgtEl>
                                        <p:attrNameLst>
                                          <p:attrName>style.visibility</p:attrName>
                                        </p:attrNameLst>
                                      </p:cBhvr>
                                      <p:to>
                                        <p:strVal val="visible"/>
                                      </p:to>
                                    </p:set>
                                    <p:animEffect transition="in" filter="fade">
                                      <p:cBhvr>
                                        <p:cTn id="70" dur="500"/>
                                        <p:tgtEl>
                                          <p:spTgt spid="10"/>
                                        </p:tgtEl>
                                      </p:cBhvr>
                                    </p:animEffect>
                                  </p:childTnLst>
                                </p:cTn>
                              </p:par>
                              <p:par>
                                <p:cTn id="71" presetID="10" presetClass="entr" presetSubtype="0" fill="hold" grpId="0" nodeType="withEffect">
                                  <p:stCondLst>
                                    <p:cond delay="750"/>
                                  </p:stCondLst>
                                  <p:childTnLst>
                                    <p:set>
                                      <p:cBhvr>
                                        <p:cTn id="72" dur="1" fill="hold">
                                          <p:stCondLst>
                                            <p:cond delay="0"/>
                                          </p:stCondLst>
                                        </p:cTn>
                                        <p:tgtEl>
                                          <p:spTgt spid="13"/>
                                        </p:tgtEl>
                                        <p:attrNameLst>
                                          <p:attrName>style.visibility</p:attrName>
                                        </p:attrNameLst>
                                      </p:cBhvr>
                                      <p:to>
                                        <p:strVal val="visible"/>
                                      </p:to>
                                    </p:set>
                                    <p:animEffect transition="in" filter="fade">
                                      <p:cBhvr>
                                        <p:cTn id="73" dur="500"/>
                                        <p:tgtEl>
                                          <p:spTgt spid="13"/>
                                        </p:tgtEl>
                                      </p:cBhvr>
                                    </p:animEffect>
                                  </p:childTnLst>
                                </p:cTn>
                              </p:par>
                            </p:childTnLst>
                          </p:cTn>
                        </p:par>
                        <p:par>
                          <p:cTn id="74" fill="hold">
                            <p:stCondLst>
                              <p:cond delay="500"/>
                            </p:stCondLst>
                            <p:childTnLst>
                              <p:par>
                                <p:cTn id="75" presetID="22" presetClass="entr" presetSubtype="4" fill="hold" grpId="0" nodeType="afterEffect">
                                  <p:stCondLst>
                                    <p:cond delay="0"/>
                                  </p:stCondLst>
                                  <p:childTnLst>
                                    <p:set>
                                      <p:cBhvr>
                                        <p:cTn id="76" dur="1" fill="hold">
                                          <p:stCondLst>
                                            <p:cond delay="0"/>
                                          </p:stCondLst>
                                        </p:cTn>
                                        <p:tgtEl>
                                          <p:spTgt spid="8"/>
                                        </p:tgtEl>
                                        <p:attrNameLst>
                                          <p:attrName>style.visibility</p:attrName>
                                        </p:attrNameLst>
                                      </p:cBhvr>
                                      <p:to>
                                        <p:strVal val="visible"/>
                                      </p:to>
                                    </p:set>
                                    <p:animEffect transition="in" filter="wipe(down)">
                                      <p:cBhvr>
                                        <p:cTn id="77" dur="500"/>
                                        <p:tgtEl>
                                          <p:spTgt spid="8"/>
                                        </p:tgtEl>
                                      </p:cBhvr>
                                    </p:animEffect>
                                  </p:childTnLst>
                                </p:cTn>
                              </p:par>
                            </p:childTnLst>
                          </p:cTn>
                        </p:par>
                        <p:par>
                          <p:cTn id="78" fill="hold">
                            <p:stCondLst>
                              <p:cond delay="1000"/>
                            </p:stCondLst>
                            <p:childTnLst>
                              <p:par>
                                <p:cTn id="79" presetID="22" presetClass="entr" presetSubtype="1" fill="hold" grpId="0" nodeType="afterEffect">
                                  <p:stCondLst>
                                    <p:cond delay="0"/>
                                  </p:stCondLst>
                                  <p:childTnLst>
                                    <p:set>
                                      <p:cBhvr>
                                        <p:cTn id="80" dur="1" fill="hold">
                                          <p:stCondLst>
                                            <p:cond delay="0"/>
                                          </p:stCondLst>
                                        </p:cTn>
                                        <p:tgtEl>
                                          <p:spTgt spid="9"/>
                                        </p:tgtEl>
                                        <p:attrNameLst>
                                          <p:attrName>style.visibility</p:attrName>
                                        </p:attrNameLst>
                                      </p:cBhvr>
                                      <p:to>
                                        <p:strVal val="visible"/>
                                      </p:to>
                                    </p:set>
                                    <p:animEffect transition="in" filter="wipe(up)">
                                      <p:cBhvr>
                                        <p:cTn id="81" dur="125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3" grpId="2" animBg="1"/>
      <p:bldP spid="4" grpId="0" animBg="1"/>
      <p:bldP spid="4" grpId="1" animBg="1"/>
      <p:bldP spid="4" grpId="2" animBg="1"/>
      <p:bldP spid="5" grpId="0" animBg="1"/>
      <p:bldP spid="5" grpId="1" animBg="1"/>
      <p:bldP spid="5" grpId="2" animBg="1"/>
      <p:bldP spid="7" grpId="0" animBg="1"/>
      <p:bldP spid="7" grpId="1" animBg="1"/>
      <p:bldP spid="7" grpId="2" animBg="1"/>
      <p:bldP spid="8" grpId="0"/>
      <p:bldP spid="9" grpId="0"/>
      <p:bldP spid="10" grpId="0"/>
      <p:bldP spid="10" grpId="1"/>
      <p:bldP spid="11" grpId="0"/>
      <p:bldP spid="11" grpId="1"/>
      <p:bldP spid="12" grpId="0"/>
      <p:bldP spid="12" grpId="1"/>
      <p:bldP spid="13" grpId="0"/>
      <p:bldP spid="13" grpId="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251520" y="339502"/>
            <a:ext cx="2106234" cy="400110"/>
          </a:xfrm>
          <a:prstGeom prst="rect">
            <a:avLst/>
          </a:prstGeom>
        </p:spPr>
        <p:txBody>
          <a:bodyPr wrap="square">
            <a:spAutoFit/>
          </a:bodyPr>
          <a:lstStyle/>
          <a:p>
            <a:pPr>
              <a:lnSpc>
                <a:spcPct val="100000"/>
              </a:lnSpc>
            </a:pPr>
            <a:r>
              <a:rPr lang="zh-CN" altLang="en-US" sz="2000" dirty="0">
                <a:latin typeface="+mn-ea"/>
                <a:cs typeface="+mn-ea"/>
                <a:sym typeface="+mn-lt"/>
              </a:rPr>
              <a:t>四、标题内容</a:t>
            </a:r>
            <a:endParaRPr lang="zh-CN" altLang="en-US" sz="2000" dirty="0">
              <a:latin typeface="+mn-ea"/>
              <a:cs typeface="+mn-ea"/>
              <a:sym typeface="+mn-lt"/>
            </a:endParaRPr>
          </a:p>
        </p:txBody>
      </p:sp>
      <p:cxnSp>
        <p:nvCxnSpPr>
          <p:cNvPr id="34" name="直接连接符 33"/>
          <p:cNvCxnSpPr/>
          <p:nvPr/>
        </p:nvCxnSpPr>
        <p:spPr>
          <a:xfrm>
            <a:off x="752813" y="2756787"/>
            <a:ext cx="7689617" cy="0"/>
          </a:xfrm>
          <a:prstGeom prst="line">
            <a:avLst/>
          </a:prstGeom>
          <a:ln w="9525">
            <a:solidFill>
              <a:schemeClr val="bg1">
                <a:lumMod val="65000"/>
              </a:schemeClr>
            </a:solidFill>
            <a:prstDash val="sysDot"/>
            <a:headEnd type="oval" w="sm" len="sm"/>
            <a:tailEnd type="oval" w="sm" len="sm"/>
          </a:ln>
        </p:spPr>
        <p:style>
          <a:lnRef idx="1">
            <a:schemeClr val="accent1"/>
          </a:lnRef>
          <a:fillRef idx="0">
            <a:schemeClr val="accent1"/>
          </a:fillRef>
          <a:effectRef idx="0">
            <a:schemeClr val="accent1"/>
          </a:effectRef>
          <a:fontRef idx="minor">
            <a:schemeClr val="tx1"/>
          </a:fontRef>
        </p:style>
      </p:cxnSp>
      <p:grpSp>
        <p:nvGrpSpPr>
          <p:cNvPr id="35" name="组合 34"/>
          <p:cNvGrpSpPr/>
          <p:nvPr/>
        </p:nvGrpSpPr>
        <p:grpSpPr>
          <a:xfrm>
            <a:off x="3251330" y="1491630"/>
            <a:ext cx="2652818" cy="2530316"/>
            <a:chOff x="4430324" y="2168525"/>
            <a:chExt cx="3537090" cy="3067050"/>
          </a:xfrm>
        </p:grpSpPr>
        <p:cxnSp>
          <p:nvCxnSpPr>
            <p:cNvPr id="36" name="直接连接符 35"/>
            <p:cNvCxnSpPr/>
            <p:nvPr/>
          </p:nvCxnSpPr>
          <p:spPr>
            <a:xfrm>
              <a:off x="4430324" y="2168525"/>
              <a:ext cx="0" cy="3067050"/>
            </a:xfrm>
            <a:prstGeom prst="line">
              <a:avLst/>
            </a:prstGeom>
            <a:ln w="9525">
              <a:solidFill>
                <a:schemeClr val="bg1">
                  <a:lumMod val="65000"/>
                </a:schemeClr>
              </a:solidFill>
              <a:prstDash val="sysDot"/>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a:off x="7967414" y="2168525"/>
              <a:ext cx="0" cy="3067050"/>
            </a:xfrm>
            <a:prstGeom prst="line">
              <a:avLst/>
            </a:prstGeom>
            <a:ln w="9525">
              <a:solidFill>
                <a:schemeClr val="bg1">
                  <a:lumMod val="65000"/>
                </a:schemeClr>
              </a:solidFill>
              <a:prstDash val="sysDot"/>
              <a:headEnd type="oval" w="sm" len="sm"/>
              <a:tailEnd type="oval" w="sm" len="sm"/>
            </a:ln>
          </p:spPr>
          <p:style>
            <a:lnRef idx="1">
              <a:schemeClr val="accent1"/>
            </a:lnRef>
            <a:fillRef idx="0">
              <a:schemeClr val="accent1"/>
            </a:fillRef>
            <a:effectRef idx="0">
              <a:schemeClr val="accent1"/>
            </a:effectRef>
            <a:fontRef idx="minor">
              <a:schemeClr val="tx1"/>
            </a:fontRef>
          </p:style>
        </p:cxnSp>
      </p:grpSp>
      <p:sp>
        <p:nvSpPr>
          <p:cNvPr id="38" name="Oval 4"/>
          <p:cNvSpPr/>
          <p:nvPr/>
        </p:nvSpPr>
        <p:spPr>
          <a:xfrm>
            <a:off x="611560" y="1706067"/>
            <a:ext cx="437243" cy="437243"/>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solidFill>
                <a:latin typeface="+mn-ea"/>
              </a:rPr>
              <a:t>1</a:t>
            </a:r>
            <a:endParaRPr lang="id-ID" dirty="0">
              <a:solidFill>
                <a:schemeClr val="bg2"/>
              </a:solidFill>
              <a:latin typeface="+mn-ea"/>
            </a:endParaRPr>
          </a:p>
        </p:txBody>
      </p:sp>
      <p:grpSp>
        <p:nvGrpSpPr>
          <p:cNvPr id="39" name="组合 38"/>
          <p:cNvGrpSpPr/>
          <p:nvPr/>
        </p:nvGrpSpPr>
        <p:grpSpPr>
          <a:xfrm>
            <a:off x="1099815" y="1652061"/>
            <a:ext cx="2024124" cy="649658"/>
            <a:chOff x="7175326" y="1196752"/>
            <a:chExt cx="2698832" cy="866210"/>
          </a:xfrm>
        </p:grpSpPr>
        <p:sp>
          <p:nvSpPr>
            <p:cNvPr id="40" name="Text Box 7"/>
            <p:cNvSpPr txBox="1">
              <a:spLocks noChangeArrowheads="1"/>
            </p:cNvSpPr>
            <p:nvPr/>
          </p:nvSpPr>
          <p:spPr bwMode="gray">
            <a:xfrm>
              <a:off x="7175326" y="1196752"/>
              <a:ext cx="2160240" cy="430886"/>
            </a:xfrm>
            <a:prstGeom prst="rect">
              <a:avLst/>
            </a:prstGeom>
            <a:noFill/>
            <a:ln w="9525" algn="ctr">
              <a:no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1500" dirty="0">
                  <a:solidFill>
                    <a:schemeClr val="tx1">
                      <a:lumMod val="65000"/>
                      <a:lumOff val="35000"/>
                    </a:schemeClr>
                  </a:solidFill>
                  <a:latin typeface="+mn-ea"/>
                  <a:ea typeface="+mn-ea"/>
                  <a:sym typeface="方正兰亭黑_GBK" pitchFamily="2" charset="-122"/>
                </a:rPr>
                <a:t>此处添加标题</a:t>
              </a:r>
              <a:endParaRPr lang="en-US" altLang="zh-CN" sz="1500" dirty="0">
                <a:solidFill>
                  <a:schemeClr val="tx1">
                    <a:lumMod val="65000"/>
                    <a:lumOff val="35000"/>
                  </a:schemeClr>
                </a:solidFill>
                <a:latin typeface="+mn-ea"/>
                <a:ea typeface="+mn-ea"/>
                <a:sym typeface="方正兰亭黑_GBK" pitchFamily="2" charset="-122"/>
              </a:endParaRPr>
            </a:p>
          </p:txBody>
        </p:sp>
        <p:sp>
          <p:nvSpPr>
            <p:cNvPr id="41" name="Rectangle 5"/>
            <p:cNvSpPr/>
            <p:nvPr/>
          </p:nvSpPr>
          <p:spPr bwMode="auto">
            <a:xfrm>
              <a:off x="7247334" y="1566467"/>
              <a:ext cx="2626824" cy="4964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fontAlgn="base">
                <a:lnSpc>
                  <a:spcPct val="150000"/>
                </a:lnSpc>
                <a:spcBef>
                  <a:spcPct val="0"/>
                </a:spcBef>
                <a:spcAft>
                  <a:spcPct val="0"/>
                </a:spcAft>
              </a:pPr>
              <a:r>
                <a:rPr lang="zh-CN" altLang="en-US" sz="750" dirty="0">
                  <a:solidFill>
                    <a:schemeClr val="tx1">
                      <a:lumMod val="65000"/>
                      <a:lumOff val="35000"/>
                    </a:schemeClr>
                  </a:solidFill>
                  <a:latin typeface="+mn-ea"/>
                  <a:sym typeface="Gill Sans" charset="0"/>
                </a:rPr>
                <a:t>此处添加详细文本描述，建议建议与标题相关并符合建议与标题相关并符合与标题相关并符合整体语言风格，语言描述尽量简洁生动。尽量将每页幻灯片的字数控制在 。</a:t>
              </a:r>
              <a:endParaRPr lang="en-US" altLang="zh-CN" sz="750" dirty="0">
                <a:solidFill>
                  <a:schemeClr val="tx1">
                    <a:lumMod val="65000"/>
                    <a:lumOff val="35000"/>
                  </a:schemeClr>
                </a:solidFill>
                <a:latin typeface="+mn-ea"/>
                <a:sym typeface="Gill Sans" charset="0"/>
              </a:endParaRPr>
            </a:p>
          </p:txBody>
        </p:sp>
      </p:grpSp>
      <p:sp>
        <p:nvSpPr>
          <p:cNvPr id="42" name="Oval 4"/>
          <p:cNvSpPr/>
          <p:nvPr/>
        </p:nvSpPr>
        <p:spPr>
          <a:xfrm>
            <a:off x="3391769" y="1707653"/>
            <a:ext cx="437243" cy="437243"/>
          </a:xfrm>
          <a:prstGeom prst="ellips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solidFill>
                <a:latin typeface="+mn-ea"/>
              </a:rPr>
              <a:t>2</a:t>
            </a:r>
            <a:endParaRPr lang="id-ID" dirty="0">
              <a:solidFill>
                <a:schemeClr val="bg2"/>
              </a:solidFill>
              <a:latin typeface="+mn-ea"/>
            </a:endParaRPr>
          </a:p>
        </p:txBody>
      </p:sp>
      <p:grpSp>
        <p:nvGrpSpPr>
          <p:cNvPr id="43" name="组合 42"/>
          <p:cNvGrpSpPr/>
          <p:nvPr/>
        </p:nvGrpSpPr>
        <p:grpSpPr>
          <a:xfrm>
            <a:off x="3880024" y="1653647"/>
            <a:ext cx="2024124" cy="649658"/>
            <a:chOff x="7175326" y="1196752"/>
            <a:chExt cx="2698832" cy="866210"/>
          </a:xfrm>
        </p:grpSpPr>
        <p:sp>
          <p:nvSpPr>
            <p:cNvPr id="44" name="Text Box 7"/>
            <p:cNvSpPr txBox="1">
              <a:spLocks noChangeArrowheads="1"/>
            </p:cNvSpPr>
            <p:nvPr/>
          </p:nvSpPr>
          <p:spPr bwMode="gray">
            <a:xfrm>
              <a:off x="7175326" y="1196752"/>
              <a:ext cx="2160240" cy="430886"/>
            </a:xfrm>
            <a:prstGeom prst="rect">
              <a:avLst/>
            </a:prstGeom>
            <a:noFill/>
            <a:ln w="9525" algn="ctr">
              <a:no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1500" dirty="0">
                  <a:solidFill>
                    <a:schemeClr val="tx1">
                      <a:lumMod val="65000"/>
                      <a:lumOff val="35000"/>
                    </a:schemeClr>
                  </a:solidFill>
                  <a:latin typeface="+mn-ea"/>
                  <a:ea typeface="+mn-ea"/>
                  <a:sym typeface="方正兰亭黑_GBK" pitchFamily="2" charset="-122"/>
                </a:rPr>
                <a:t>此处添加标题</a:t>
              </a:r>
              <a:endParaRPr lang="en-US" altLang="zh-CN" sz="1500" dirty="0">
                <a:solidFill>
                  <a:schemeClr val="tx1">
                    <a:lumMod val="65000"/>
                    <a:lumOff val="35000"/>
                  </a:schemeClr>
                </a:solidFill>
                <a:latin typeface="+mn-ea"/>
                <a:ea typeface="+mn-ea"/>
                <a:sym typeface="方正兰亭黑_GBK" pitchFamily="2" charset="-122"/>
              </a:endParaRPr>
            </a:p>
          </p:txBody>
        </p:sp>
        <p:sp>
          <p:nvSpPr>
            <p:cNvPr id="45" name="Rectangle 5"/>
            <p:cNvSpPr/>
            <p:nvPr/>
          </p:nvSpPr>
          <p:spPr bwMode="auto">
            <a:xfrm>
              <a:off x="7247334" y="1566467"/>
              <a:ext cx="2626824" cy="4964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fontAlgn="base">
                <a:lnSpc>
                  <a:spcPct val="150000"/>
                </a:lnSpc>
                <a:spcBef>
                  <a:spcPct val="0"/>
                </a:spcBef>
                <a:spcAft>
                  <a:spcPct val="0"/>
                </a:spcAft>
              </a:pPr>
              <a:r>
                <a:rPr lang="zh-CN" altLang="en-US" sz="750" dirty="0">
                  <a:solidFill>
                    <a:schemeClr val="tx1">
                      <a:lumMod val="65000"/>
                      <a:lumOff val="35000"/>
                    </a:schemeClr>
                  </a:solidFill>
                  <a:latin typeface="+mn-ea"/>
                  <a:sym typeface="Gill Sans" charset="0"/>
                </a:rPr>
                <a:t>此处添加详细文本描述，建议建议与标题相关并符合建议与标题相关并符合与标题相关并符合整体语言风格，语言描述尽量简洁生动。尽量将每页幻灯片的字数控制在 。</a:t>
              </a:r>
              <a:endParaRPr lang="en-US" altLang="zh-CN" sz="750" dirty="0">
                <a:solidFill>
                  <a:schemeClr val="tx1">
                    <a:lumMod val="65000"/>
                    <a:lumOff val="35000"/>
                  </a:schemeClr>
                </a:solidFill>
                <a:latin typeface="+mn-ea"/>
                <a:sym typeface="Gill Sans" charset="0"/>
              </a:endParaRPr>
            </a:p>
          </p:txBody>
        </p:sp>
      </p:grpSp>
      <p:sp>
        <p:nvSpPr>
          <p:cNvPr id="46" name="Oval 4"/>
          <p:cNvSpPr/>
          <p:nvPr/>
        </p:nvSpPr>
        <p:spPr>
          <a:xfrm>
            <a:off x="6038063" y="1707653"/>
            <a:ext cx="437243" cy="437243"/>
          </a:xfrm>
          <a:prstGeom prst="ellipse">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solidFill>
                <a:latin typeface="+mn-ea"/>
              </a:rPr>
              <a:t>3</a:t>
            </a:r>
            <a:endParaRPr lang="id-ID" dirty="0">
              <a:solidFill>
                <a:schemeClr val="bg2"/>
              </a:solidFill>
              <a:latin typeface="+mn-ea"/>
            </a:endParaRPr>
          </a:p>
        </p:txBody>
      </p:sp>
      <p:grpSp>
        <p:nvGrpSpPr>
          <p:cNvPr id="47" name="组合 46"/>
          <p:cNvGrpSpPr/>
          <p:nvPr/>
        </p:nvGrpSpPr>
        <p:grpSpPr>
          <a:xfrm>
            <a:off x="6526318" y="1653647"/>
            <a:ext cx="2024124" cy="649658"/>
            <a:chOff x="7175326" y="1196752"/>
            <a:chExt cx="2698832" cy="866210"/>
          </a:xfrm>
        </p:grpSpPr>
        <p:sp>
          <p:nvSpPr>
            <p:cNvPr id="48" name="Text Box 7"/>
            <p:cNvSpPr txBox="1">
              <a:spLocks noChangeArrowheads="1"/>
            </p:cNvSpPr>
            <p:nvPr/>
          </p:nvSpPr>
          <p:spPr bwMode="gray">
            <a:xfrm>
              <a:off x="7175326" y="1196752"/>
              <a:ext cx="2160240" cy="430886"/>
            </a:xfrm>
            <a:prstGeom prst="rect">
              <a:avLst/>
            </a:prstGeom>
            <a:noFill/>
            <a:ln w="9525" algn="ctr">
              <a:no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1500" dirty="0">
                  <a:solidFill>
                    <a:schemeClr val="tx1">
                      <a:lumMod val="65000"/>
                      <a:lumOff val="35000"/>
                    </a:schemeClr>
                  </a:solidFill>
                  <a:latin typeface="+mn-ea"/>
                  <a:ea typeface="+mn-ea"/>
                  <a:sym typeface="方正兰亭黑_GBK" pitchFamily="2" charset="-122"/>
                </a:rPr>
                <a:t>此处添加标题</a:t>
              </a:r>
              <a:endParaRPr lang="en-US" altLang="zh-CN" sz="1500" dirty="0">
                <a:solidFill>
                  <a:schemeClr val="tx1">
                    <a:lumMod val="65000"/>
                    <a:lumOff val="35000"/>
                  </a:schemeClr>
                </a:solidFill>
                <a:latin typeface="+mn-ea"/>
                <a:ea typeface="+mn-ea"/>
                <a:sym typeface="方正兰亭黑_GBK" pitchFamily="2" charset="-122"/>
              </a:endParaRPr>
            </a:p>
          </p:txBody>
        </p:sp>
        <p:sp>
          <p:nvSpPr>
            <p:cNvPr id="49" name="Rectangle 5"/>
            <p:cNvSpPr/>
            <p:nvPr/>
          </p:nvSpPr>
          <p:spPr bwMode="auto">
            <a:xfrm>
              <a:off x="7247334" y="1566467"/>
              <a:ext cx="2626824" cy="4964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fontAlgn="base">
                <a:lnSpc>
                  <a:spcPct val="150000"/>
                </a:lnSpc>
                <a:spcBef>
                  <a:spcPct val="0"/>
                </a:spcBef>
                <a:spcAft>
                  <a:spcPct val="0"/>
                </a:spcAft>
              </a:pPr>
              <a:r>
                <a:rPr lang="zh-CN" altLang="en-US" sz="750" dirty="0">
                  <a:solidFill>
                    <a:schemeClr val="tx1">
                      <a:lumMod val="65000"/>
                      <a:lumOff val="35000"/>
                    </a:schemeClr>
                  </a:solidFill>
                  <a:latin typeface="+mn-ea"/>
                  <a:sym typeface="Gill Sans" charset="0"/>
                </a:rPr>
                <a:t>此处添加详细文本描述，建议建议与标题相关并符合建议与标题相关并符合与标题相关并符合整体语言风格，语言描述尽量简洁生动。尽量将每页幻灯片的字数控制在 。</a:t>
              </a:r>
              <a:endParaRPr lang="en-US" altLang="zh-CN" sz="750" dirty="0">
                <a:solidFill>
                  <a:schemeClr val="tx1">
                    <a:lumMod val="65000"/>
                    <a:lumOff val="35000"/>
                  </a:schemeClr>
                </a:solidFill>
                <a:latin typeface="+mn-ea"/>
                <a:sym typeface="Gill Sans" charset="0"/>
              </a:endParaRPr>
            </a:p>
          </p:txBody>
        </p:sp>
      </p:grpSp>
      <p:sp>
        <p:nvSpPr>
          <p:cNvPr id="50" name="Oval 4"/>
          <p:cNvSpPr/>
          <p:nvPr/>
        </p:nvSpPr>
        <p:spPr>
          <a:xfrm>
            <a:off x="611560" y="3003797"/>
            <a:ext cx="437243" cy="437243"/>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solidFill>
                <a:latin typeface="+mn-ea"/>
              </a:rPr>
              <a:t>4</a:t>
            </a:r>
            <a:endParaRPr lang="id-ID" dirty="0">
              <a:solidFill>
                <a:schemeClr val="bg2"/>
              </a:solidFill>
              <a:latin typeface="+mn-ea"/>
            </a:endParaRPr>
          </a:p>
        </p:txBody>
      </p:sp>
      <p:grpSp>
        <p:nvGrpSpPr>
          <p:cNvPr id="51" name="组合 50"/>
          <p:cNvGrpSpPr/>
          <p:nvPr/>
        </p:nvGrpSpPr>
        <p:grpSpPr>
          <a:xfrm>
            <a:off x="1099815" y="2949791"/>
            <a:ext cx="2024124" cy="649658"/>
            <a:chOff x="7175326" y="1196752"/>
            <a:chExt cx="2698832" cy="866210"/>
          </a:xfrm>
        </p:grpSpPr>
        <p:sp>
          <p:nvSpPr>
            <p:cNvPr id="52" name="Text Box 7"/>
            <p:cNvSpPr txBox="1">
              <a:spLocks noChangeArrowheads="1"/>
            </p:cNvSpPr>
            <p:nvPr/>
          </p:nvSpPr>
          <p:spPr bwMode="gray">
            <a:xfrm>
              <a:off x="7175326" y="1196752"/>
              <a:ext cx="2160240" cy="430886"/>
            </a:xfrm>
            <a:prstGeom prst="rect">
              <a:avLst/>
            </a:prstGeom>
            <a:noFill/>
            <a:ln w="9525" algn="ctr">
              <a:no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1500" dirty="0">
                  <a:solidFill>
                    <a:schemeClr val="tx1">
                      <a:lumMod val="65000"/>
                      <a:lumOff val="35000"/>
                    </a:schemeClr>
                  </a:solidFill>
                  <a:latin typeface="+mn-ea"/>
                  <a:ea typeface="+mn-ea"/>
                  <a:sym typeface="方正兰亭黑_GBK" pitchFamily="2" charset="-122"/>
                </a:rPr>
                <a:t>此处添加标题</a:t>
              </a:r>
              <a:endParaRPr lang="en-US" altLang="zh-CN" sz="1500" dirty="0">
                <a:solidFill>
                  <a:schemeClr val="tx1">
                    <a:lumMod val="65000"/>
                    <a:lumOff val="35000"/>
                  </a:schemeClr>
                </a:solidFill>
                <a:latin typeface="+mn-ea"/>
                <a:ea typeface="+mn-ea"/>
                <a:sym typeface="方正兰亭黑_GBK" pitchFamily="2" charset="-122"/>
              </a:endParaRPr>
            </a:p>
          </p:txBody>
        </p:sp>
        <p:sp>
          <p:nvSpPr>
            <p:cNvPr id="53" name="Rectangle 5"/>
            <p:cNvSpPr/>
            <p:nvPr/>
          </p:nvSpPr>
          <p:spPr bwMode="auto">
            <a:xfrm>
              <a:off x="7247334" y="1566467"/>
              <a:ext cx="2626824" cy="4964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fontAlgn="base">
                <a:lnSpc>
                  <a:spcPct val="150000"/>
                </a:lnSpc>
                <a:spcBef>
                  <a:spcPct val="0"/>
                </a:spcBef>
                <a:spcAft>
                  <a:spcPct val="0"/>
                </a:spcAft>
              </a:pPr>
              <a:r>
                <a:rPr lang="zh-CN" altLang="en-US" sz="750" dirty="0">
                  <a:solidFill>
                    <a:schemeClr val="tx1">
                      <a:lumMod val="65000"/>
                      <a:lumOff val="35000"/>
                    </a:schemeClr>
                  </a:solidFill>
                  <a:latin typeface="+mn-ea"/>
                  <a:sym typeface="Gill Sans" charset="0"/>
                </a:rPr>
                <a:t>此处添加详细文本描述，建议建议与标题相关并符合建议与标题相关并符合与标题相关并符合整体语言风格，语言描述尽量简洁生动。尽量将每页幻灯片的字数控制在 。</a:t>
              </a:r>
              <a:endParaRPr lang="en-US" altLang="zh-CN" sz="750" dirty="0">
                <a:solidFill>
                  <a:schemeClr val="tx1">
                    <a:lumMod val="65000"/>
                    <a:lumOff val="35000"/>
                  </a:schemeClr>
                </a:solidFill>
                <a:latin typeface="+mn-ea"/>
                <a:sym typeface="Gill Sans" charset="0"/>
              </a:endParaRPr>
            </a:p>
          </p:txBody>
        </p:sp>
      </p:grpSp>
      <p:sp>
        <p:nvSpPr>
          <p:cNvPr id="54" name="Oval 4"/>
          <p:cNvSpPr/>
          <p:nvPr/>
        </p:nvSpPr>
        <p:spPr>
          <a:xfrm>
            <a:off x="3391769" y="3005382"/>
            <a:ext cx="437243" cy="437243"/>
          </a:xfrm>
          <a:prstGeom prst="ellips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solidFill>
                <a:latin typeface="+mn-ea"/>
              </a:rPr>
              <a:t>5</a:t>
            </a:r>
            <a:endParaRPr lang="id-ID" dirty="0">
              <a:solidFill>
                <a:schemeClr val="bg2"/>
              </a:solidFill>
              <a:latin typeface="+mn-ea"/>
            </a:endParaRPr>
          </a:p>
        </p:txBody>
      </p:sp>
      <p:grpSp>
        <p:nvGrpSpPr>
          <p:cNvPr id="55" name="组合 54"/>
          <p:cNvGrpSpPr/>
          <p:nvPr/>
        </p:nvGrpSpPr>
        <p:grpSpPr>
          <a:xfrm>
            <a:off x="3880024" y="2951376"/>
            <a:ext cx="2024124" cy="649658"/>
            <a:chOff x="7175326" y="1196752"/>
            <a:chExt cx="2698832" cy="866210"/>
          </a:xfrm>
        </p:grpSpPr>
        <p:sp>
          <p:nvSpPr>
            <p:cNvPr id="56" name="Text Box 7"/>
            <p:cNvSpPr txBox="1">
              <a:spLocks noChangeArrowheads="1"/>
            </p:cNvSpPr>
            <p:nvPr/>
          </p:nvSpPr>
          <p:spPr bwMode="gray">
            <a:xfrm>
              <a:off x="7175326" y="1196752"/>
              <a:ext cx="2160240" cy="430886"/>
            </a:xfrm>
            <a:prstGeom prst="rect">
              <a:avLst/>
            </a:prstGeom>
            <a:noFill/>
            <a:ln w="9525" algn="ctr">
              <a:no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1500" dirty="0">
                  <a:solidFill>
                    <a:schemeClr val="tx1">
                      <a:lumMod val="65000"/>
                      <a:lumOff val="35000"/>
                    </a:schemeClr>
                  </a:solidFill>
                  <a:latin typeface="+mn-ea"/>
                  <a:ea typeface="+mn-ea"/>
                  <a:sym typeface="方正兰亭黑_GBK" pitchFamily="2" charset="-122"/>
                </a:rPr>
                <a:t>此处添加标题</a:t>
              </a:r>
              <a:endParaRPr lang="en-US" altLang="zh-CN" sz="1500" dirty="0">
                <a:solidFill>
                  <a:schemeClr val="tx1">
                    <a:lumMod val="65000"/>
                    <a:lumOff val="35000"/>
                  </a:schemeClr>
                </a:solidFill>
                <a:latin typeface="+mn-ea"/>
                <a:ea typeface="+mn-ea"/>
                <a:sym typeface="方正兰亭黑_GBK" pitchFamily="2" charset="-122"/>
              </a:endParaRPr>
            </a:p>
          </p:txBody>
        </p:sp>
        <p:sp>
          <p:nvSpPr>
            <p:cNvPr id="57" name="Rectangle 5"/>
            <p:cNvSpPr/>
            <p:nvPr/>
          </p:nvSpPr>
          <p:spPr bwMode="auto">
            <a:xfrm>
              <a:off x="7247334" y="1566467"/>
              <a:ext cx="2626824" cy="4964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fontAlgn="base">
                <a:lnSpc>
                  <a:spcPct val="150000"/>
                </a:lnSpc>
                <a:spcBef>
                  <a:spcPct val="0"/>
                </a:spcBef>
                <a:spcAft>
                  <a:spcPct val="0"/>
                </a:spcAft>
              </a:pPr>
              <a:r>
                <a:rPr lang="zh-CN" altLang="en-US" sz="750" dirty="0">
                  <a:solidFill>
                    <a:schemeClr val="tx1">
                      <a:lumMod val="65000"/>
                      <a:lumOff val="35000"/>
                    </a:schemeClr>
                  </a:solidFill>
                  <a:latin typeface="+mn-ea"/>
                  <a:sym typeface="Gill Sans" charset="0"/>
                </a:rPr>
                <a:t>此处添加详细文本描述，建议建议与标题相关并符合建议与标题相关并符合与标题相关并符合整体语言风格，语言描述尽量简洁生动。尽量将每页幻灯片的字数控制在 。</a:t>
              </a:r>
              <a:endParaRPr lang="en-US" altLang="zh-CN" sz="750" dirty="0">
                <a:solidFill>
                  <a:schemeClr val="tx1">
                    <a:lumMod val="65000"/>
                    <a:lumOff val="35000"/>
                  </a:schemeClr>
                </a:solidFill>
                <a:latin typeface="+mn-ea"/>
                <a:sym typeface="Gill Sans" charset="0"/>
              </a:endParaRPr>
            </a:p>
          </p:txBody>
        </p:sp>
      </p:grpSp>
      <p:sp>
        <p:nvSpPr>
          <p:cNvPr id="58" name="Oval 4"/>
          <p:cNvSpPr/>
          <p:nvPr/>
        </p:nvSpPr>
        <p:spPr>
          <a:xfrm>
            <a:off x="6038063" y="3005382"/>
            <a:ext cx="437243" cy="437243"/>
          </a:xfrm>
          <a:prstGeom prst="ellipse">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solidFill>
                <a:latin typeface="+mn-ea"/>
              </a:rPr>
              <a:t>6</a:t>
            </a:r>
            <a:endParaRPr lang="id-ID" dirty="0">
              <a:solidFill>
                <a:schemeClr val="bg2"/>
              </a:solidFill>
              <a:latin typeface="+mn-ea"/>
            </a:endParaRPr>
          </a:p>
        </p:txBody>
      </p:sp>
      <p:grpSp>
        <p:nvGrpSpPr>
          <p:cNvPr id="59" name="组合 58"/>
          <p:cNvGrpSpPr/>
          <p:nvPr/>
        </p:nvGrpSpPr>
        <p:grpSpPr>
          <a:xfrm>
            <a:off x="6526318" y="2951376"/>
            <a:ext cx="2024124" cy="649658"/>
            <a:chOff x="7175326" y="1196752"/>
            <a:chExt cx="2698832" cy="866210"/>
          </a:xfrm>
        </p:grpSpPr>
        <p:sp>
          <p:nvSpPr>
            <p:cNvPr id="60" name="Text Box 7"/>
            <p:cNvSpPr txBox="1">
              <a:spLocks noChangeArrowheads="1"/>
            </p:cNvSpPr>
            <p:nvPr/>
          </p:nvSpPr>
          <p:spPr bwMode="gray">
            <a:xfrm>
              <a:off x="7175326" y="1196752"/>
              <a:ext cx="2160240" cy="430886"/>
            </a:xfrm>
            <a:prstGeom prst="rect">
              <a:avLst/>
            </a:prstGeom>
            <a:noFill/>
            <a:ln w="9525" algn="ctr">
              <a:no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1500" dirty="0">
                  <a:solidFill>
                    <a:schemeClr val="tx1">
                      <a:lumMod val="65000"/>
                      <a:lumOff val="35000"/>
                    </a:schemeClr>
                  </a:solidFill>
                  <a:latin typeface="+mn-ea"/>
                  <a:ea typeface="+mn-ea"/>
                  <a:sym typeface="方正兰亭黑_GBK" pitchFamily="2" charset="-122"/>
                </a:rPr>
                <a:t>此处添加标题</a:t>
              </a:r>
              <a:endParaRPr lang="en-US" altLang="zh-CN" sz="1500" dirty="0">
                <a:solidFill>
                  <a:schemeClr val="tx1">
                    <a:lumMod val="65000"/>
                    <a:lumOff val="35000"/>
                  </a:schemeClr>
                </a:solidFill>
                <a:latin typeface="+mn-ea"/>
                <a:ea typeface="+mn-ea"/>
                <a:sym typeface="方正兰亭黑_GBK" pitchFamily="2" charset="-122"/>
              </a:endParaRPr>
            </a:p>
          </p:txBody>
        </p:sp>
        <p:sp>
          <p:nvSpPr>
            <p:cNvPr id="61" name="Rectangle 5"/>
            <p:cNvSpPr/>
            <p:nvPr/>
          </p:nvSpPr>
          <p:spPr bwMode="auto">
            <a:xfrm>
              <a:off x="7247334" y="1566467"/>
              <a:ext cx="2626824" cy="4964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fontAlgn="base">
                <a:lnSpc>
                  <a:spcPct val="150000"/>
                </a:lnSpc>
                <a:spcBef>
                  <a:spcPct val="0"/>
                </a:spcBef>
                <a:spcAft>
                  <a:spcPct val="0"/>
                </a:spcAft>
              </a:pPr>
              <a:r>
                <a:rPr lang="zh-CN" altLang="en-US" sz="750" dirty="0">
                  <a:solidFill>
                    <a:schemeClr val="tx1">
                      <a:lumMod val="65000"/>
                      <a:lumOff val="35000"/>
                    </a:schemeClr>
                  </a:solidFill>
                  <a:latin typeface="+mn-ea"/>
                  <a:sym typeface="Gill Sans" charset="0"/>
                </a:rPr>
                <a:t>此处添加详细文本描述，建议建议与标题相关并符合建议与标题相关并符合与标题相关并符合整体语言风格，语言描述尽量简洁生动。尽量将每页幻灯片的字数控制在 。</a:t>
              </a:r>
              <a:endParaRPr lang="en-US" altLang="zh-CN" sz="750" dirty="0">
                <a:solidFill>
                  <a:schemeClr val="tx1">
                    <a:lumMod val="65000"/>
                    <a:lumOff val="35000"/>
                  </a:schemeClr>
                </a:solidFill>
                <a:latin typeface="+mn-ea"/>
                <a:sym typeface="Gill Sans" charset="0"/>
              </a:endParaRPr>
            </a:p>
          </p:txBody>
        </p:sp>
      </p:grpSp>
    </p:spTree>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250"/>
                                  </p:stCondLst>
                                  <p:childTnLst>
                                    <p:set>
                                      <p:cBhvr>
                                        <p:cTn id="6" dur="1" fill="hold">
                                          <p:stCondLst>
                                            <p:cond delay="0"/>
                                          </p:stCondLst>
                                        </p:cTn>
                                        <p:tgtEl>
                                          <p:spTgt spid="34"/>
                                        </p:tgtEl>
                                        <p:attrNameLst>
                                          <p:attrName>style.visibility</p:attrName>
                                        </p:attrNameLst>
                                      </p:cBhvr>
                                      <p:to>
                                        <p:strVal val="visible"/>
                                      </p:to>
                                    </p:set>
                                    <p:animEffect transition="in" filter="wipe(down)">
                                      <p:cBhvr>
                                        <p:cTn id="7" dur="500"/>
                                        <p:tgtEl>
                                          <p:spTgt spid="34"/>
                                        </p:tgtEl>
                                      </p:cBhvr>
                                    </p:animEffect>
                                  </p:childTnLst>
                                </p:cTn>
                              </p:par>
                              <p:par>
                                <p:cTn id="8" presetID="22" presetClass="entr" presetSubtype="4" fill="hold" nodeType="withEffect">
                                  <p:stCondLst>
                                    <p:cond delay="250"/>
                                  </p:stCondLst>
                                  <p:childTnLst>
                                    <p:set>
                                      <p:cBhvr>
                                        <p:cTn id="9" dur="1" fill="hold">
                                          <p:stCondLst>
                                            <p:cond delay="0"/>
                                          </p:stCondLst>
                                        </p:cTn>
                                        <p:tgtEl>
                                          <p:spTgt spid="35"/>
                                        </p:tgtEl>
                                        <p:attrNameLst>
                                          <p:attrName>style.visibility</p:attrName>
                                        </p:attrNameLst>
                                      </p:cBhvr>
                                      <p:to>
                                        <p:strVal val="visible"/>
                                      </p:to>
                                    </p:set>
                                    <p:animEffect transition="in" filter="wipe(down)">
                                      <p:cBhvr>
                                        <p:cTn id="10" dur="500"/>
                                        <p:tgtEl>
                                          <p:spTgt spid="35"/>
                                        </p:tgtEl>
                                      </p:cBhvr>
                                    </p:animEffect>
                                  </p:childTnLst>
                                </p:cTn>
                              </p:par>
                            </p:childTnLst>
                          </p:cTn>
                        </p:par>
                        <p:par>
                          <p:cTn id="11" fill="hold">
                            <p:stCondLst>
                              <p:cond delay="750"/>
                            </p:stCondLst>
                            <p:childTnLst>
                              <p:par>
                                <p:cTn id="12" presetID="10" presetClass="entr" presetSubtype="0" fill="hold" grpId="0" nodeType="afterEffect">
                                  <p:stCondLst>
                                    <p:cond delay="0"/>
                                  </p:stCondLst>
                                  <p:childTnLst>
                                    <p:set>
                                      <p:cBhvr>
                                        <p:cTn id="13" dur="1" fill="hold">
                                          <p:stCondLst>
                                            <p:cond delay="0"/>
                                          </p:stCondLst>
                                        </p:cTn>
                                        <p:tgtEl>
                                          <p:spTgt spid="38"/>
                                        </p:tgtEl>
                                        <p:attrNameLst>
                                          <p:attrName>style.visibility</p:attrName>
                                        </p:attrNameLst>
                                      </p:cBhvr>
                                      <p:to>
                                        <p:strVal val="visible"/>
                                      </p:to>
                                    </p:set>
                                    <p:animEffect transition="in" filter="fade">
                                      <p:cBhvr>
                                        <p:cTn id="14" dur="500"/>
                                        <p:tgtEl>
                                          <p:spTgt spid="38"/>
                                        </p:tgtEl>
                                      </p:cBhvr>
                                    </p:animEffect>
                                  </p:childTnLst>
                                </p:cTn>
                              </p:par>
                            </p:childTnLst>
                          </p:cTn>
                        </p:par>
                        <p:par>
                          <p:cTn id="15" fill="hold">
                            <p:stCondLst>
                              <p:cond delay="1250"/>
                            </p:stCondLst>
                            <p:childTnLst>
                              <p:par>
                                <p:cTn id="16" presetID="22" presetClass="entr" presetSubtype="8" fill="hold" nodeType="afterEffect">
                                  <p:stCondLst>
                                    <p:cond delay="0"/>
                                  </p:stCondLst>
                                  <p:childTnLst>
                                    <p:set>
                                      <p:cBhvr>
                                        <p:cTn id="17" dur="1" fill="hold">
                                          <p:stCondLst>
                                            <p:cond delay="0"/>
                                          </p:stCondLst>
                                        </p:cTn>
                                        <p:tgtEl>
                                          <p:spTgt spid="39"/>
                                        </p:tgtEl>
                                        <p:attrNameLst>
                                          <p:attrName>style.visibility</p:attrName>
                                        </p:attrNameLst>
                                      </p:cBhvr>
                                      <p:to>
                                        <p:strVal val="visible"/>
                                      </p:to>
                                    </p:set>
                                    <p:animEffect transition="in" filter="wipe(left)">
                                      <p:cBhvr>
                                        <p:cTn id="18" dur="500"/>
                                        <p:tgtEl>
                                          <p:spTgt spid="39"/>
                                        </p:tgtEl>
                                      </p:cBhvr>
                                    </p:animEffect>
                                  </p:childTnLst>
                                </p:cTn>
                              </p:par>
                            </p:childTnLst>
                          </p:cTn>
                        </p:par>
                        <p:par>
                          <p:cTn id="19" fill="hold">
                            <p:stCondLst>
                              <p:cond delay="1750"/>
                            </p:stCondLst>
                            <p:childTnLst>
                              <p:par>
                                <p:cTn id="20" presetID="10" presetClass="entr" presetSubtype="0" fill="hold" grpId="0" nodeType="afterEffect">
                                  <p:stCondLst>
                                    <p:cond delay="0"/>
                                  </p:stCondLst>
                                  <p:childTnLst>
                                    <p:set>
                                      <p:cBhvr>
                                        <p:cTn id="21" dur="1" fill="hold">
                                          <p:stCondLst>
                                            <p:cond delay="0"/>
                                          </p:stCondLst>
                                        </p:cTn>
                                        <p:tgtEl>
                                          <p:spTgt spid="42"/>
                                        </p:tgtEl>
                                        <p:attrNameLst>
                                          <p:attrName>style.visibility</p:attrName>
                                        </p:attrNameLst>
                                      </p:cBhvr>
                                      <p:to>
                                        <p:strVal val="visible"/>
                                      </p:to>
                                    </p:set>
                                    <p:animEffect transition="in" filter="fade">
                                      <p:cBhvr>
                                        <p:cTn id="22" dur="500"/>
                                        <p:tgtEl>
                                          <p:spTgt spid="42"/>
                                        </p:tgtEl>
                                      </p:cBhvr>
                                    </p:animEffect>
                                  </p:childTnLst>
                                </p:cTn>
                              </p:par>
                            </p:childTnLst>
                          </p:cTn>
                        </p:par>
                        <p:par>
                          <p:cTn id="23" fill="hold">
                            <p:stCondLst>
                              <p:cond delay="2250"/>
                            </p:stCondLst>
                            <p:childTnLst>
                              <p:par>
                                <p:cTn id="24" presetID="22" presetClass="entr" presetSubtype="8" fill="hold" nodeType="afterEffect">
                                  <p:stCondLst>
                                    <p:cond delay="0"/>
                                  </p:stCondLst>
                                  <p:childTnLst>
                                    <p:set>
                                      <p:cBhvr>
                                        <p:cTn id="25" dur="1" fill="hold">
                                          <p:stCondLst>
                                            <p:cond delay="0"/>
                                          </p:stCondLst>
                                        </p:cTn>
                                        <p:tgtEl>
                                          <p:spTgt spid="43"/>
                                        </p:tgtEl>
                                        <p:attrNameLst>
                                          <p:attrName>style.visibility</p:attrName>
                                        </p:attrNameLst>
                                      </p:cBhvr>
                                      <p:to>
                                        <p:strVal val="visible"/>
                                      </p:to>
                                    </p:set>
                                    <p:animEffect transition="in" filter="wipe(left)">
                                      <p:cBhvr>
                                        <p:cTn id="26" dur="500"/>
                                        <p:tgtEl>
                                          <p:spTgt spid="43"/>
                                        </p:tgtEl>
                                      </p:cBhvr>
                                    </p:animEffect>
                                  </p:childTnLst>
                                </p:cTn>
                              </p:par>
                            </p:childTnLst>
                          </p:cTn>
                        </p:par>
                        <p:par>
                          <p:cTn id="27" fill="hold">
                            <p:stCondLst>
                              <p:cond delay="2750"/>
                            </p:stCondLst>
                            <p:childTnLst>
                              <p:par>
                                <p:cTn id="28" presetID="10" presetClass="entr" presetSubtype="0" fill="hold" grpId="0" nodeType="afterEffect">
                                  <p:stCondLst>
                                    <p:cond delay="0"/>
                                  </p:stCondLst>
                                  <p:childTnLst>
                                    <p:set>
                                      <p:cBhvr>
                                        <p:cTn id="29" dur="1" fill="hold">
                                          <p:stCondLst>
                                            <p:cond delay="0"/>
                                          </p:stCondLst>
                                        </p:cTn>
                                        <p:tgtEl>
                                          <p:spTgt spid="46"/>
                                        </p:tgtEl>
                                        <p:attrNameLst>
                                          <p:attrName>style.visibility</p:attrName>
                                        </p:attrNameLst>
                                      </p:cBhvr>
                                      <p:to>
                                        <p:strVal val="visible"/>
                                      </p:to>
                                    </p:set>
                                    <p:animEffect transition="in" filter="fade">
                                      <p:cBhvr>
                                        <p:cTn id="30" dur="500"/>
                                        <p:tgtEl>
                                          <p:spTgt spid="46"/>
                                        </p:tgtEl>
                                      </p:cBhvr>
                                    </p:animEffect>
                                  </p:childTnLst>
                                </p:cTn>
                              </p:par>
                            </p:childTnLst>
                          </p:cTn>
                        </p:par>
                        <p:par>
                          <p:cTn id="31" fill="hold">
                            <p:stCondLst>
                              <p:cond delay="3250"/>
                            </p:stCondLst>
                            <p:childTnLst>
                              <p:par>
                                <p:cTn id="32" presetID="22" presetClass="entr" presetSubtype="8" fill="hold" nodeType="afterEffect">
                                  <p:stCondLst>
                                    <p:cond delay="0"/>
                                  </p:stCondLst>
                                  <p:childTnLst>
                                    <p:set>
                                      <p:cBhvr>
                                        <p:cTn id="33" dur="1" fill="hold">
                                          <p:stCondLst>
                                            <p:cond delay="0"/>
                                          </p:stCondLst>
                                        </p:cTn>
                                        <p:tgtEl>
                                          <p:spTgt spid="47"/>
                                        </p:tgtEl>
                                        <p:attrNameLst>
                                          <p:attrName>style.visibility</p:attrName>
                                        </p:attrNameLst>
                                      </p:cBhvr>
                                      <p:to>
                                        <p:strVal val="visible"/>
                                      </p:to>
                                    </p:set>
                                    <p:animEffect transition="in" filter="wipe(left)">
                                      <p:cBhvr>
                                        <p:cTn id="34" dur="500"/>
                                        <p:tgtEl>
                                          <p:spTgt spid="47"/>
                                        </p:tgtEl>
                                      </p:cBhvr>
                                    </p:animEffect>
                                  </p:childTnLst>
                                </p:cTn>
                              </p:par>
                            </p:childTnLst>
                          </p:cTn>
                        </p:par>
                        <p:par>
                          <p:cTn id="35" fill="hold">
                            <p:stCondLst>
                              <p:cond delay="3750"/>
                            </p:stCondLst>
                            <p:childTnLst>
                              <p:par>
                                <p:cTn id="36" presetID="10" presetClass="entr" presetSubtype="0" fill="hold" grpId="0" nodeType="afterEffect">
                                  <p:stCondLst>
                                    <p:cond delay="0"/>
                                  </p:stCondLst>
                                  <p:childTnLst>
                                    <p:set>
                                      <p:cBhvr>
                                        <p:cTn id="37" dur="1" fill="hold">
                                          <p:stCondLst>
                                            <p:cond delay="0"/>
                                          </p:stCondLst>
                                        </p:cTn>
                                        <p:tgtEl>
                                          <p:spTgt spid="50"/>
                                        </p:tgtEl>
                                        <p:attrNameLst>
                                          <p:attrName>style.visibility</p:attrName>
                                        </p:attrNameLst>
                                      </p:cBhvr>
                                      <p:to>
                                        <p:strVal val="visible"/>
                                      </p:to>
                                    </p:set>
                                    <p:animEffect transition="in" filter="fade">
                                      <p:cBhvr>
                                        <p:cTn id="38" dur="500"/>
                                        <p:tgtEl>
                                          <p:spTgt spid="50"/>
                                        </p:tgtEl>
                                      </p:cBhvr>
                                    </p:animEffect>
                                  </p:childTnLst>
                                </p:cTn>
                              </p:par>
                            </p:childTnLst>
                          </p:cTn>
                        </p:par>
                        <p:par>
                          <p:cTn id="39" fill="hold">
                            <p:stCondLst>
                              <p:cond delay="4250"/>
                            </p:stCondLst>
                            <p:childTnLst>
                              <p:par>
                                <p:cTn id="40" presetID="22" presetClass="entr" presetSubtype="8" fill="hold" nodeType="afterEffect">
                                  <p:stCondLst>
                                    <p:cond delay="0"/>
                                  </p:stCondLst>
                                  <p:childTnLst>
                                    <p:set>
                                      <p:cBhvr>
                                        <p:cTn id="41" dur="1" fill="hold">
                                          <p:stCondLst>
                                            <p:cond delay="0"/>
                                          </p:stCondLst>
                                        </p:cTn>
                                        <p:tgtEl>
                                          <p:spTgt spid="51"/>
                                        </p:tgtEl>
                                        <p:attrNameLst>
                                          <p:attrName>style.visibility</p:attrName>
                                        </p:attrNameLst>
                                      </p:cBhvr>
                                      <p:to>
                                        <p:strVal val="visible"/>
                                      </p:to>
                                    </p:set>
                                    <p:animEffect transition="in" filter="wipe(left)">
                                      <p:cBhvr>
                                        <p:cTn id="42" dur="500"/>
                                        <p:tgtEl>
                                          <p:spTgt spid="51"/>
                                        </p:tgtEl>
                                      </p:cBhvr>
                                    </p:animEffect>
                                  </p:childTnLst>
                                </p:cTn>
                              </p:par>
                            </p:childTnLst>
                          </p:cTn>
                        </p:par>
                        <p:par>
                          <p:cTn id="43" fill="hold">
                            <p:stCondLst>
                              <p:cond delay="4750"/>
                            </p:stCondLst>
                            <p:childTnLst>
                              <p:par>
                                <p:cTn id="44" presetID="10" presetClass="entr" presetSubtype="0" fill="hold" grpId="0" nodeType="afterEffect">
                                  <p:stCondLst>
                                    <p:cond delay="0"/>
                                  </p:stCondLst>
                                  <p:childTnLst>
                                    <p:set>
                                      <p:cBhvr>
                                        <p:cTn id="45" dur="1" fill="hold">
                                          <p:stCondLst>
                                            <p:cond delay="0"/>
                                          </p:stCondLst>
                                        </p:cTn>
                                        <p:tgtEl>
                                          <p:spTgt spid="54"/>
                                        </p:tgtEl>
                                        <p:attrNameLst>
                                          <p:attrName>style.visibility</p:attrName>
                                        </p:attrNameLst>
                                      </p:cBhvr>
                                      <p:to>
                                        <p:strVal val="visible"/>
                                      </p:to>
                                    </p:set>
                                    <p:animEffect transition="in" filter="fade">
                                      <p:cBhvr>
                                        <p:cTn id="46" dur="500"/>
                                        <p:tgtEl>
                                          <p:spTgt spid="54"/>
                                        </p:tgtEl>
                                      </p:cBhvr>
                                    </p:animEffect>
                                  </p:childTnLst>
                                </p:cTn>
                              </p:par>
                            </p:childTnLst>
                          </p:cTn>
                        </p:par>
                        <p:par>
                          <p:cTn id="47" fill="hold">
                            <p:stCondLst>
                              <p:cond delay="5250"/>
                            </p:stCondLst>
                            <p:childTnLst>
                              <p:par>
                                <p:cTn id="48" presetID="22" presetClass="entr" presetSubtype="8" fill="hold" nodeType="afterEffect">
                                  <p:stCondLst>
                                    <p:cond delay="0"/>
                                  </p:stCondLst>
                                  <p:childTnLst>
                                    <p:set>
                                      <p:cBhvr>
                                        <p:cTn id="49" dur="1" fill="hold">
                                          <p:stCondLst>
                                            <p:cond delay="0"/>
                                          </p:stCondLst>
                                        </p:cTn>
                                        <p:tgtEl>
                                          <p:spTgt spid="55"/>
                                        </p:tgtEl>
                                        <p:attrNameLst>
                                          <p:attrName>style.visibility</p:attrName>
                                        </p:attrNameLst>
                                      </p:cBhvr>
                                      <p:to>
                                        <p:strVal val="visible"/>
                                      </p:to>
                                    </p:set>
                                    <p:animEffect transition="in" filter="wipe(left)">
                                      <p:cBhvr>
                                        <p:cTn id="50" dur="500"/>
                                        <p:tgtEl>
                                          <p:spTgt spid="55"/>
                                        </p:tgtEl>
                                      </p:cBhvr>
                                    </p:animEffect>
                                  </p:childTnLst>
                                </p:cTn>
                              </p:par>
                            </p:childTnLst>
                          </p:cTn>
                        </p:par>
                        <p:par>
                          <p:cTn id="51" fill="hold">
                            <p:stCondLst>
                              <p:cond delay="5750"/>
                            </p:stCondLst>
                            <p:childTnLst>
                              <p:par>
                                <p:cTn id="52" presetID="10" presetClass="entr" presetSubtype="0" fill="hold" grpId="0" nodeType="afterEffect">
                                  <p:stCondLst>
                                    <p:cond delay="0"/>
                                  </p:stCondLst>
                                  <p:childTnLst>
                                    <p:set>
                                      <p:cBhvr>
                                        <p:cTn id="53" dur="1" fill="hold">
                                          <p:stCondLst>
                                            <p:cond delay="0"/>
                                          </p:stCondLst>
                                        </p:cTn>
                                        <p:tgtEl>
                                          <p:spTgt spid="58"/>
                                        </p:tgtEl>
                                        <p:attrNameLst>
                                          <p:attrName>style.visibility</p:attrName>
                                        </p:attrNameLst>
                                      </p:cBhvr>
                                      <p:to>
                                        <p:strVal val="visible"/>
                                      </p:to>
                                    </p:set>
                                    <p:animEffect transition="in" filter="fade">
                                      <p:cBhvr>
                                        <p:cTn id="54" dur="500"/>
                                        <p:tgtEl>
                                          <p:spTgt spid="58"/>
                                        </p:tgtEl>
                                      </p:cBhvr>
                                    </p:animEffect>
                                  </p:childTnLst>
                                </p:cTn>
                              </p:par>
                            </p:childTnLst>
                          </p:cTn>
                        </p:par>
                        <p:par>
                          <p:cTn id="55" fill="hold">
                            <p:stCondLst>
                              <p:cond delay="6250"/>
                            </p:stCondLst>
                            <p:childTnLst>
                              <p:par>
                                <p:cTn id="56" presetID="22" presetClass="entr" presetSubtype="8" fill="hold" nodeType="afterEffect">
                                  <p:stCondLst>
                                    <p:cond delay="0"/>
                                  </p:stCondLst>
                                  <p:childTnLst>
                                    <p:set>
                                      <p:cBhvr>
                                        <p:cTn id="57" dur="1" fill="hold">
                                          <p:stCondLst>
                                            <p:cond delay="0"/>
                                          </p:stCondLst>
                                        </p:cTn>
                                        <p:tgtEl>
                                          <p:spTgt spid="59"/>
                                        </p:tgtEl>
                                        <p:attrNameLst>
                                          <p:attrName>style.visibility</p:attrName>
                                        </p:attrNameLst>
                                      </p:cBhvr>
                                      <p:to>
                                        <p:strVal val="visible"/>
                                      </p:to>
                                    </p:set>
                                    <p:animEffect transition="in" filter="wipe(left)">
                                      <p:cBhvr>
                                        <p:cTn id="58"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42" grpId="0" animBg="1"/>
      <p:bldP spid="46" grpId="0" animBg="1"/>
      <p:bldP spid="50" grpId="0" animBg="1"/>
      <p:bldP spid="54" grpId="0" animBg="1"/>
      <p:bldP spid="58"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354" y="0"/>
            <a:ext cx="9141291" cy="5143500"/>
          </a:xfrm>
          <a:prstGeom prst="rect">
            <a:avLst/>
          </a:prstGeom>
        </p:spPr>
      </p:pic>
      <p:sp>
        <p:nvSpPr>
          <p:cNvPr id="9" name="矩形 8"/>
          <p:cNvSpPr/>
          <p:nvPr/>
        </p:nvSpPr>
        <p:spPr>
          <a:xfrm>
            <a:off x="0" y="0"/>
            <a:ext cx="2699792" cy="51435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cs typeface="+mn-ea"/>
            </a:endParaRPr>
          </a:p>
        </p:txBody>
      </p:sp>
      <p:sp>
        <p:nvSpPr>
          <p:cNvPr id="10" name="文本框 9"/>
          <p:cNvSpPr txBox="1"/>
          <p:nvPr/>
        </p:nvSpPr>
        <p:spPr>
          <a:xfrm>
            <a:off x="1339100" y="771550"/>
            <a:ext cx="1200329" cy="2016224"/>
          </a:xfrm>
          <a:prstGeom prst="rect">
            <a:avLst/>
          </a:prstGeom>
          <a:noFill/>
        </p:spPr>
        <p:txBody>
          <a:bodyPr vert="eaVert" wrap="square" rtlCol="0">
            <a:spAutoFit/>
          </a:bodyPr>
          <a:lstStyle/>
          <a:p>
            <a:pPr algn="dist"/>
            <a:r>
              <a:rPr lang="zh-CN" altLang="en-US" sz="6600" b="1" dirty="0">
                <a:effectLst>
                  <a:outerShdw blurRad="38100" dist="38100" dir="2700000" algn="tl">
                    <a:srgbClr val="000000">
                      <a:alpha val="43137"/>
                    </a:srgbClr>
                  </a:outerShdw>
                </a:effectLst>
                <a:latin typeface="+mn-ea"/>
              </a:rPr>
              <a:t>谢谢</a:t>
            </a:r>
            <a:endParaRPr lang="zh-CN" altLang="en-US" sz="6600" b="1" dirty="0">
              <a:effectLst>
                <a:outerShdw blurRad="38100" dist="38100" dir="2700000" algn="tl">
                  <a:srgbClr val="000000">
                    <a:alpha val="43137"/>
                  </a:srgbClr>
                </a:outerShdw>
              </a:effectLst>
              <a:latin typeface="+mn-ea"/>
            </a:endParaRPr>
          </a:p>
        </p:txBody>
      </p:sp>
      <p:sp>
        <p:nvSpPr>
          <p:cNvPr id="11" name="文本框 10"/>
          <p:cNvSpPr txBox="1"/>
          <p:nvPr/>
        </p:nvSpPr>
        <p:spPr>
          <a:xfrm>
            <a:off x="600437" y="1203598"/>
            <a:ext cx="877163" cy="3600400"/>
          </a:xfrm>
          <a:prstGeom prst="rect">
            <a:avLst/>
          </a:prstGeom>
          <a:noFill/>
        </p:spPr>
        <p:txBody>
          <a:bodyPr vert="eaVert" wrap="square" rtlCol="0">
            <a:spAutoFit/>
          </a:bodyPr>
          <a:lstStyle/>
          <a:p>
            <a:pPr algn="just">
              <a:lnSpc>
                <a:spcPct val="150000"/>
              </a:lnSpc>
            </a:pPr>
            <a:r>
              <a:rPr lang="zh-CN" altLang="en-US" sz="1000" dirty="0">
                <a:solidFill>
                  <a:schemeClr val="tx1">
                    <a:lumMod val="65000"/>
                    <a:lumOff val="35000"/>
                  </a:schemeClr>
                </a:solidFill>
                <a:latin typeface="全字库正楷体" panose="02010604000101010101" pitchFamily="2" charset="-122"/>
                <a:ea typeface="全字库正楷体" panose="02010604000101010101" pitchFamily="2" charset="-122"/>
                <a:cs typeface="全字库正楷体" panose="02010604000101010101" pitchFamily="2" charset="-122"/>
              </a:rPr>
              <a:t>油画（</a:t>
            </a:r>
            <a:r>
              <a:rPr lang="en-US" altLang="zh-CN" sz="1000" dirty="0">
                <a:solidFill>
                  <a:schemeClr val="tx1">
                    <a:lumMod val="65000"/>
                    <a:lumOff val="35000"/>
                  </a:schemeClr>
                </a:solidFill>
                <a:latin typeface="全字库正楷体" panose="02010604000101010101" pitchFamily="2" charset="-122"/>
                <a:ea typeface="全字库正楷体" panose="02010604000101010101" pitchFamily="2" charset="-122"/>
                <a:cs typeface="全字库正楷体" panose="02010604000101010101" pitchFamily="2" charset="-122"/>
              </a:rPr>
              <a:t>an oil painting</a:t>
            </a:r>
            <a:r>
              <a:rPr lang="zh-CN" altLang="en-US" sz="1000" dirty="0">
                <a:solidFill>
                  <a:schemeClr val="tx1">
                    <a:lumMod val="65000"/>
                    <a:lumOff val="35000"/>
                  </a:schemeClr>
                </a:solidFill>
                <a:latin typeface="全字库正楷体" panose="02010604000101010101" pitchFamily="2" charset="-122"/>
                <a:ea typeface="全字库正楷体" panose="02010604000101010101" pitchFamily="2" charset="-122"/>
                <a:cs typeface="全字库正楷体" panose="02010604000101010101" pitchFamily="2" charset="-122"/>
              </a:rPr>
              <a:t>；</a:t>
            </a:r>
            <a:r>
              <a:rPr lang="en-US" altLang="zh-CN" sz="1000" dirty="0">
                <a:solidFill>
                  <a:schemeClr val="tx1">
                    <a:lumMod val="65000"/>
                    <a:lumOff val="35000"/>
                  </a:schemeClr>
                </a:solidFill>
                <a:latin typeface="全字库正楷体" panose="02010604000101010101" pitchFamily="2" charset="-122"/>
                <a:ea typeface="全字库正楷体" panose="02010604000101010101" pitchFamily="2" charset="-122"/>
                <a:cs typeface="全字库正楷体" panose="02010604000101010101" pitchFamily="2" charset="-122"/>
              </a:rPr>
              <a:t>a painting in oils</a:t>
            </a:r>
            <a:r>
              <a:rPr lang="zh-CN" altLang="en-US" sz="1000" dirty="0">
                <a:solidFill>
                  <a:schemeClr val="tx1">
                    <a:lumMod val="65000"/>
                    <a:lumOff val="35000"/>
                  </a:schemeClr>
                </a:solidFill>
                <a:latin typeface="全字库正楷体" panose="02010604000101010101" pitchFamily="2" charset="-122"/>
                <a:ea typeface="全字库正楷体" panose="02010604000101010101" pitchFamily="2" charset="-122"/>
                <a:cs typeface="全字库正楷体" panose="02010604000101010101" pitchFamily="2" charset="-122"/>
              </a:rPr>
              <a:t>）是以用快干性的植物油（亚麻仁油、罂粟油、核桃油等）调和颜料，在画布亚麻布，纸板或木板上进行制作的一个画种。</a:t>
            </a:r>
            <a:endParaRPr lang="zh-CN" altLang="en-US" sz="1000" dirty="0">
              <a:solidFill>
                <a:schemeClr val="tx1">
                  <a:lumMod val="65000"/>
                  <a:lumOff val="35000"/>
                </a:schemeClr>
              </a:solidFill>
            </a:endParaRPr>
          </a:p>
        </p:txBody>
      </p:sp>
      <p:cxnSp>
        <p:nvCxnSpPr>
          <p:cNvPr id="12" name="直接连接符 11"/>
          <p:cNvCxnSpPr/>
          <p:nvPr/>
        </p:nvCxnSpPr>
        <p:spPr>
          <a:xfrm>
            <a:off x="1432310" y="771525"/>
            <a:ext cx="0" cy="2880345"/>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iterate type="lt">
                                    <p:tmPct val="10000"/>
                                  </p:iterate>
                                  <p:childTnLst>
                                    <p:set>
                                      <p:cBhvr>
                                        <p:cTn id="6" dur="1" fill="hold">
                                          <p:stCondLst>
                                            <p:cond delay="0"/>
                                          </p:stCondLst>
                                        </p:cTn>
                                        <p:tgtEl>
                                          <p:spTgt spid="10"/>
                                        </p:tgtEl>
                                        <p:attrNameLst>
                                          <p:attrName>style.visibility</p:attrName>
                                        </p:attrNameLst>
                                      </p:cBhvr>
                                      <p:to>
                                        <p:strVal val="visible"/>
                                      </p:to>
                                    </p:set>
                                    <p:animEffect transition="in" filter="fade">
                                      <p:cBhvr>
                                        <p:cTn id="7" dur="750"/>
                                        <p:tgtEl>
                                          <p:spTgt spid="10"/>
                                        </p:tgtEl>
                                      </p:cBhvr>
                                    </p:animEffect>
                                    <p:anim calcmode="lin" valueType="num">
                                      <p:cBhvr>
                                        <p:cTn id="8" dur="750" fill="hold"/>
                                        <p:tgtEl>
                                          <p:spTgt spid="10"/>
                                        </p:tgtEl>
                                        <p:attrNameLst>
                                          <p:attrName>ppt_x</p:attrName>
                                        </p:attrNameLst>
                                      </p:cBhvr>
                                      <p:tavLst>
                                        <p:tav tm="0">
                                          <p:val>
                                            <p:strVal val="#ppt_x"/>
                                          </p:val>
                                        </p:tav>
                                        <p:tav tm="100000">
                                          <p:val>
                                            <p:strVal val="#ppt_x"/>
                                          </p:val>
                                        </p:tav>
                                      </p:tavLst>
                                    </p:anim>
                                    <p:anim calcmode="lin" valueType="num">
                                      <p:cBhvr>
                                        <p:cTn id="9" dur="750" fill="hold"/>
                                        <p:tgtEl>
                                          <p:spTgt spid="10"/>
                                        </p:tgtEl>
                                        <p:attrNameLst>
                                          <p:attrName>ppt_y</p:attrName>
                                        </p:attrNameLst>
                                      </p:cBhvr>
                                      <p:tavLst>
                                        <p:tav tm="0">
                                          <p:val>
                                            <p:strVal val="#ppt_y+.1"/>
                                          </p:val>
                                        </p:tav>
                                        <p:tav tm="100000">
                                          <p:val>
                                            <p:strVal val="#ppt_y"/>
                                          </p:val>
                                        </p:tav>
                                      </p:tavLst>
                                    </p:anim>
                                  </p:childTnLst>
                                </p:cTn>
                              </p:par>
                            </p:childTnLst>
                          </p:cTn>
                        </p:par>
                        <p:par>
                          <p:cTn id="10" fill="hold">
                            <p:stCondLst>
                              <p:cond delay="824"/>
                            </p:stCondLst>
                            <p:childTnLst>
                              <p:par>
                                <p:cTn id="11" presetID="42" presetClass="entr" presetSubtype="0" fill="hold" grpId="0" nodeType="afterEffect">
                                  <p:stCondLst>
                                    <p:cond delay="0"/>
                                  </p:stCondLst>
                                  <p:iterate type="lt">
                                    <p:tmPct val="10000"/>
                                  </p:iterate>
                                  <p:childTnLst>
                                    <p:set>
                                      <p:cBhvr>
                                        <p:cTn id="12" dur="1" fill="hold">
                                          <p:stCondLst>
                                            <p:cond delay="0"/>
                                          </p:stCondLst>
                                        </p:cTn>
                                        <p:tgtEl>
                                          <p:spTgt spid="11"/>
                                        </p:tgtEl>
                                        <p:attrNameLst>
                                          <p:attrName>style.visibility</p:attrName>
                                        </p:attrNameLst>
                                      </p:cBhvr>
                                      <p:to>
                                        <p:strVal val="visible"/>
                                      </p:to>
                                    </p:set>
                                    <p:animEffect transition="in" filter="fade">
                                      <p:cBhvr>
                                        <p:cTn id="13" dur="1000"/>
                                        <p:tgtEl>
                                          <p:spTgt spid="11"/>
                                        </p:tgtEl>
                                      </p:cBhvr>
                                    </p:animEffect>
                                    <p:anim calcmode="lin" valueType="num">
                                      <p:cBhvr>
                                        <p:cTn id="14" dur="1000" fill="hold"/>
                                        <p:tgtEl>
                                          <p:spTgt spid="11"/>
                                        </p:tgtEl>
                                        <p:attrNameLst>
                                          <p:attrName>ppt_x</p:attrName>
                                        </p:attrNameLst>
                                      </p:cBhvr>
                                      <p:tavLst>
                                        <p:tav tm="0">
                                          <p:val>
                                            <p:strVal val="#ppt_x"/>
                                          </p:val>
                                        </p:tav>
                                        <p:tav tm="100000">
                                          <p:val>
                                            <p:strVal val="#ppt_x"/>
                                          </p:val>
                                        </p:tav>
                                      </p:tavLst>
                                    </p:anim>
                                    <p:anim calcmode="lin" valueType="num">
                                      <p:cBhvr>
                                        <p:cTn id="15"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354" y="0"/>
            <a:ext cx="9141291" cy="5143500"/>
          </a:xfrm>
          <a:prstGeom prst="rect">
            <a:avLst/>
          </a:prstGeom>
        </p:spPr>
      </p:pic>
      <p:sp>
        <p:nvSpPr>
          <p:cNvPr id="8" name="矩形 7"/>
          <p:cNvSpPr/>
          <p:nvPr/>
        </p:nvSpPr>
        <p:spPr>
          <a:xfrm>
            <a:off x="1372208" y="1239602"/>
            <a:ext cx="6399584" cy="2664296"/>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cs typeface="+mn-ea"/>
            </a:endParaRPr>
          </a:p>
        </p:txBody>
      </p:sp>
      <p:sp>
        <p:nvSpPr>
          <p:cNvPr id="13" name="矩形 12"/>
          <p:cNvSpPr/>
          <p:nvPr/>
        </p:nvSpPr>
        <p:spPr>
          <a:xfrm>
            <a:off x="3239852" y="1923678"/>
            <a:ext cx="2664296" cy="769441"/>
          </a:xfrm>
          <a:prstGeom prst="rect">
            <a:avLst/>
          </a:prstGeom>
          <a:noFill/>
        </p:spPr>
        <p:txBody>
          <a:bodyPr wrap="square">
            <a:spAutoFit/>
          </a:bodyPr>
          <a:lstStyle/>
          <a:p>
            <a:pPr algn="dist">
              <a:spcBef>
                <a:spcPct val="0"/>
              </a:spcBef>
            </a:pPr>
            <a:r>
              <a:rPr lang="zh-CN" altLang="en-US" sz="4400" dirty="0">
                <a:solidFill>
                  <a:schemeClr val="tx2"/>
                </a:solidFill>
                <a:latin typeface="+mn-ea"/>
                <a:cs typeface="+mn-ea"/>
              </a:rPr>
              <a:t>第一部分</a:t>
            </a:r>
            <a:endParaRPr lang="zh-CN" altLang="en-US" sz="4400" dirty="0">
              <a:solidFill>
                <a:schemeClr val="tx2"/>
              </a:solidFill>
              <a:latin typeface="+mn-ea"/>
              <a:cs typeface="+mn-ea"/>
            </a:endParaRPr>
          </a:p>
        </p:txBody>
      </p:sp>
      <p:sp>
        <p:nvSpPr>
          <p:cNvPr id="14" name="矩形 13"/>
          <p:cNvSpPr/>
          <p:nvPr/>
        </p:nvSpPr>
        <p:spPr>
          <a:xfrm>
            <a:off x="2123542" y="2571750"/>
            <a:ext cx="4896916" cy="537327"/>
          </a:xfrm>
          <a:prstGeom prst="rect">
            <a:avLst/>
          </a:prstGeom>
        </p:spPr>
        <p:txBody>
          <a:bodyPr wrap="square">
            <a:spAutoFit/>
          </a:bodyPr>
          <a:lstStyle/>
          <a:p>
            <a:pPr algn="ctr">
              <a:lnSpc>
                <a:spcPct val="170000"/>
              </a:lnSpc>
              <a:buClr>
                <a:srgbClr val="E7E6E6">
                  <a:lumMod val="10000"/>
                </a:srgbClr>
              </a:buClr>
            </a:pPr>
            <a:r>
              <a:rPr lang="en-US" altLang="zh-CN" sz="600" dirty="0">
                <a:latin typeface="Adobe Myungjo Std M" panose="02020600000000000000" pitchFamily="18" charset="-128"/>
                <a:ea typeface="Adobe Myungjo Std M" panose="02020600000000000000" pitchFamily="18" charset="-128"/>
                <a:cs typeface="+mn-ea"/>
                <a:sym typeface="+mn-lt"/>
              </a:rPr>
              <a:t>Your content to play here, or through your copy, paste in this box, and select only the text. Your content </a:t>
            </a:r>
            <a:endParaRPr lang="en-US" altLang="zh-CN" sz="600" dirty="0">
              <a:latin typeface="Adobe Myungjo Std M" panose="02020600000000000000" pitchFamily="18" charset="-128"/>
              <a:ea typeface="Adobe Myungjo Std M" panose="02020600000000000000" pitchFamily="18" charset="-128"/>
              <a:cs typeface="+mn-ea"/>
              <a:sym typeface="+mn-lt"/>
            </a:endParaRPr>
          </a:p>
          <a:p>
            <a:pPr algn="ctr">
              <a:lnSpc>
                <a:spcPct val="170000"/>
              </a:lnSpc>
              <a:buClr>
                <a:srgbClr val="E7E6E6">
                  <a:lumMod val="10000"/>
                </a:srgbClr>
              </a:buClr>
            </a:pPr>
            <a:r>
              <a:rPr lang="en-US" altLang="zh-CN" sz="600" dirty="0">
                <a:latin typeface="Adobe Myungjo Std M" panose="02020600000000000000" pitchFamily="18" charset="-128"/>
                <a:ea typeface="Adobe Myungjo Std M" panose="02020600000000000000" pitchFamily="18" charset="-128"/>
                <a:cs typeface="+mn-ea"/>
                <a:sym typeface="+mn-lt"/>
              </a:rPr>
              <a:t>to play here, or through Your copy, paste in this box, and select only the text. Your content to play here, or through your copy, paste in this box, and select only the text. </a:t>
            </a:r>
            <a:endParaRPr lang="en-US" altLang="zh-CN" sz="600" dirty="0">
              <a:latin typeface="Adobe Myungjo Std M" panose="02020600000000000000" pitchFamily="18" charset="-128"/>
              <a:ea typeface="Adobe Myungjo Std M" panose="02020600000000000000" pitchFamily="18" charset="-128"/>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p:tgtEl>
                                          <p:spTgt spid="13"/>
                                        </p:tgtEl>
                                        <p:attrNameLst>
                                          <p:attrName>ppt_y</p:attrName>
                                        </p:attrNameLst>
                                      </p:cBhvr>
                                      <p:tavLst>
                                        <p:tav tm="0">
                                          <p:val>
                                            <p:strVal val="#ppt_y+#ppt_h*1.125000"/>
                                          </p:val>
                                        </p:tav>
                                        <p:tav tm="100000">
                                          <p:val>
                                            <p:strVal val="#ppt_y"/>
                                          </p:val>
                                        </p:tav>
                                      </p:tavLst>
                                    </p:anim>
                                    <p:animEffect transition="in" filter="wipe(up)">
                                      <p:cBhvr>
                                        <p:cTn id="8" dur="500"/>
                                        <p:tgtEl>
                                          <p:spTgt spid="13"/>
                                        </p:tgtEl>
                                      </p:cBhvr>
                                    </p:animEffect>
                                  </p:childTnLst>
                                </p:cTn>
                              </p:par>
                            </p:childTnLst>
                          </p:cTn>
                        </p:par>
                        <p:par>
                          <p:cTn id="9" fill="hold">
                            <p:stCondLst>
                              <p:cond delay="500"/>
                            </p:stCondLst>
                            <p:childTnLst>
                              <p:par>
                                <p:cTn id="10" presetID="22" presetClass="entr" presetSubtype="1" fill="hold" grpId="0" nodeType="after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ipe(up)">
                                      <p:cBhvr>
                                        <p:cTn id="1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251520" y="339502"/>
            <a:ext cx="2106234" cy="400110"/>
          </a:xfrm>
          <a:prstGeom prst="rect">
            <a:avLst/>
          </a:prstGeom>
        </p:spPr>
        <p:txBody>
          <a:bodyPr wrap="square">
            <a:spAutoFit/>
          </a:bodyPr>
          <a:lstStyle/>
          <a:p>
            <a:pPr>
              <a:lnSpc>
                <a:spcPct val="100000"/>
              </a:lnSpc>
            </a:pPr>
            <a:r>
              <a:rPr lang="zh-CN" altLang="en-US" sz="2000" dirty="0">
                <a:latin typeface="+mn-ea"/>
                <a:cs typeface="+mn-ea"/>
                <a:sym typeface="+mn-lt"/>
              </a:rPr>
              <a:t>一、标题内容</a:t>
            </a:r>
            <a:endParaRPr lang="zh-CN" altLang="en-US" sz="2000" dirty="0">
              <a:latin typeface="+mn-ea"/>
              <a:cs typeface="+mn-ea"/>
              <a:sym typeface="+mn-lt"/>
            </a:endParaRPr>
          </a:p>
        </p:txBody>
      </p:sp>
      <p:sp>
        <p:nvSpPr>
          <p:cNvPr id="3" name="矩形 2"/>
          <p:cNvSpPr/>
          <p:nvPr/>
        </p:nvSpPr>
        <p:spPr>
          <a:xfrm>
            <a:off x="829073" y="1347614"/>
            <a:ext cx="2376264" cy="1343502"/>
          </a:xfrm>
          <a:prstGeom prst="rect">
            <a:avLst/>
          </a:prstGeom>
          <a:blipFill>
            <a:blip r:embed="rId1"/>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cs typeface="+mn-ea"/>
            </a:endParaRPr>
          </a:p>
        </p:txBody>
      </p:sp>
      <p:cxnSp>
        <p:nvCxnSpPr>
          <p:cNvPr id="4" name="直接连接符 3"/>
          <p:cNvCxnSpPr/>
          <p:nvPr/>
        </p:nvCxnSpPr>
        <p:spPr>
          <a:xfrm>
            <a:off x="5884495" y="1409737"/>
            <a:ext cx="953" cy="274320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文本框 45"/>
          <p:cNvSpPr txBox="1"/>
          <p:nvPr/>
        </p:nvSpPr>
        <p:spPr>
          <a:xfrm>
            <a:off x="3453527" y="1442970"/>
            <a:ext cx="1382678" cy="30777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400" dirty="0">
                <a:solidFill>
                  <a:schemeClr val="tx1">
                    <a:lumMod val="65000"/>
                    <a:lumOff val="35000"/>
                  </a:schemeClr>
                </a:solidFill>
                <a:latin typeface="+mn-ea"/>
              </a:rPr>
              <a:t>单击添加标题</a:t>
            </a:r>
            <a:endParaRPr lang="zh-CN" altLang="en-US" sz="1400" dirty="0">
              <a:solidFill>
                <a:schemeClr val="tx1">
                  <a:lumMod val="65000"/>
                  <a:lumOff val="35000"/>
                </a:schemeClr>
              </a:solidFill>
              <a:latin typeface="+mn-ea"/>
            </a:endParaRPr>
          </a:p>
        </p:txBody>
      </p:sp>
      <p:sp>
        <p:nvSpPr>
          <p:cNvPr id="7" name="矩形 6"/>
          <p:cNvSpPr>
            <a:spLocks noChangeArrowheads="1"/>
          </p:cNvSpPr>
          <p:nvPr/>
        </p:nvSpPr>
        <p:spPr bwMode="auto">
          <a:xfrm>
            <a:off x="3453527" y="1667946"/>
            <a:ext cx="2128074" cy="444096"/>
          </a:xfrm>
          <a:prstGeom prst="rect">
            <a:avLst/>
          </a:prstGeom>
          <a:noFill/>
          <a:ln>
            <a:noFill/>
          </a:ln>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7000"/>
              </a:lnSpc>
            </a:pPr>
            <a:r>
              <a:rPr lang="zh-CN" altLang="en-US" sz="900" dirty="0">
                <a:solidFill>
                  <a:schemeClr val="tx1">
                    <a:lumMod val="65000"/>
                    <a:lumOff val="35000"/>
                  </a:schemeClr>
                </a:solidFill>
                <a:latin typeface="+mn-ea"/>
                <a:sym typeface="+mn-ea"/>
              </a:rPr>
              <a:t>请在此添加文字说明，模板。请在此添加文字说明，模板。</a:t>
            </a:r>
            <a:endParaRPr lang="zh-CN" altLang="en-US" sz="900" dirty="0">
              <a:solidFill>
                <a:schemeClr val="tx1">
                  <a:lumMod val="65000"/>
                  <a:lumOff val="35000"/>
                </a:schemeClr>
              </a:solidFill>
              <a:latin typeface="+mn-ea"/>
              <a:sym typeface="+mn-ea"/>
            </a:endParaRPr>
          </a:p>
        </p:txBody>
      </p:sp>
      <p:sp>
        <p:nvSpPr>
          <p:cNvPr id="8" name="文本框 45"/>
          <p:cNvSpPr txBox="1"/>
          <p:nvPr/>
        </p:nvSpPr>
        <p:spPr>
          <a:xfrm>
            <a:off x="3453527" y="2477425"/>
            <a:ext cx="1382678" cy="30777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400" dirty="0">
                <a:solidFill>
                  <a:schemeClr val="tx1">
                    <a:lumMod val="65000"/>
                    <a:lumOff val="35000"/>
                  </a:schemeClr>
                </a:solidFill>
                <a:latin typeface="+mn-ea"/>
              </a:rPr>
              <a:t>单击添加标题</a:t>
            </a:r>
            <a:endParaRPr lang="zh-CN" altLang="en-US" sz="1400" dirty="0">
              <a:solidFill>
                <a:schemeClr val="tx1">
                  <a:lumMod val="65000"/>
                  <a:lumOff val="35000"/>
                </a:schemeClr>
              </a:solidFill>
              <a:latin typeface="+mn-ea"/>
            </a:endParaRPr>
          </a:p>
        </p:txBody>
      </p:sp>
      <p:sp>
        <p:nvSpPr>
          <p:cNvPr id="9" name="矩形 8"/>
          <p:cNvSpPr>
            <a:spLocks noChangeArrowheads="1"/>
          </p:cNvSpPr>
          <p:nvPr/>
        </p:nvSpPr>
        <p:spPr bwMode="auto">
          <a:xfrm>
            <a:off x="3453527" y="2702401"/>
            <a:ext cx="2128074" cy="444096"/>
          </a:xfrm>
          <a:prstGeom prst="rect">
            <a:avLst/>
          </a:prstGeom>
          <a:noFill/>
          <a:ln>
            <a:noFill/>
          </a:ln>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7000"/>
              </a:lnSpc>
            </a:pPr>
            <a:r>
              <a:rPr lang="zh-CN" altLang="en-US" sz="900" dirty="0">
                <a:solidFill>
                  <a:schemeClr val="tx1">
                    <a:lumMod val="65000"/>
                    <a:lumOff val="35000"/>
                  </a:schemeClr>
                </a:solidFill>
                <a:latin typeface="+mn-ea"/>
                <a:sym typeface="+mn-ea"/>
              </a:rPr>
              <a:t>请在此添加文字说明，模板。请在此添加文字说明，模板。</a:t>
            </a:r>
            <a:endParaRPr lang="zh-CN" altLang="en-US" sz="900" dirty="0">
              <a:solidFill>
                <a:schemeClr val="tx1">
                  <a:lumMod val="65000"/>
                  <a:lumOff val="35000"/>
                </a:schemeClr>
              </a:solidFill>
              <a:latin typeface="+mn-ea"/>
              <a:sym typeface="+mn-ea"/>
            </a:endParaRPr>
          </a:p>
        </p:txBody>
      </p:sp>
      <p:sp>
        <p:nvSpPr>
          <p:cNvPr id="10" name="文本框 45"/>
          <p:cNvSpPr txBox="1"/>
          <p:nvPr/>
        </p:nvSpPr>
        <p:spPr>
          <a:xfrm>
            <a:off x="3453238" y="3437554"/>
            <a:ext cx="1382678" cy="30777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400" dirty="0">
                <a:solidFill>
                  <a:schemeClr val="tx1">
                    <a:lumMod val="65000"/>
                    <a:lumOff val="35000"/>
                  </a:schemeClr>
                </a:solidFill>
                <a:latin typeface="+mn-ea"/>
              </a:rPr>
              <a:t>单击添加标题</a:t>
            </a:r>
            <a:endParaRPr lang="zh-CN" altLang="en-US" sz="1400" dirty="0">
              <a:solidFill>
                <a:schemeClr val="tx1">
                  <a:lumMod val="65000"/>
                  <a:lumOff val="35000"/>
                </a:schemeClr>
              </a:solidFill>
              <a:latin typeface="+mn-ea"/>
            </a:endParaRPr>
          </a:p>
        </p:txBody>
      </p:sp>
      <p:sp>
        <p:nvSpPr>
          <p:cNvPr id="11" name="矩形 10"/>
          <p:cNvSpPr>
            <a:spLocks noChangeArrowheads="1"/>
          </p:cNvSpPr>
          <p:nvPr/>
        </p:nvSpPr>
        <p:spPr bwMode="auto">
          <a:xfrm>
            <a:off x="3453238" y="3662530"/>
            <a:ext cx="2128074" cy="444096"/>
          </a:xfrm>
          <a:prstGeom prst="rect">
            <a:avLst/>
          </a:prstGeom>
          <a:noFill/>
          <a:ln>
            <a:noFill/>
          </a:ln>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7000"/>
              </a:lnSpc>
            </a:pPr>
            <a:r>
              <a:rPr lang="zh-CN" altLang="en-US" sz="900" dirty="0">
                <a:solidFill>
                  <a:schemeClr val="tx1">
                    <a:lumMod val="65000"/>
                    <a:lumOff val="35000"/>
                  </a:schemeClr>
                </a:solidFill>
                <a:latin typeface="+mn-ea"/>
                <a:sym typeface="+mn-ea"/>
              </a:rPr>
              <a:t>请在此添加文字说明，模板。请在此添加文字说明，模板。</a:t>
            </a:r>
            <a:endParaRPr lang="zh-CN" altLang="en-US" sz="900" dirty="0">
              <a:solidFill>
                <a:schemeClr val="tx1">
                  <a:lumMod val="65000"/>
                  <a:lumOff val="35000"/>
                </a:schemeClr>
              </a:solidFill>
              <a:latin typeface="+mn-ea"/>
              <a:sym typeface="+mn-ea"/>
            </a:endParaRPr>
          </a:p>
        </p:txBody>
      </p:sp>
      <p:sp>
        <p:nvSpPr>
          <p:cNvPr id="12" name="文本框 45"/>
          <p:cNvSpPr txBox="1"/>
          <p:nvPr/>
        </p:nvSpPr>
        <p:spPr>
          <a:xfrm>
            <a:off x="6188342" y="1442970"/>
            <a:ext cx="1382678" cy="30777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400" dirty="0">
                <a:solidFill>
                  <a:schemeClr val="tx1">
                    <a:lumMod val="65000"/>
                    <a:lumOff val="35000"/>
                  </a:schemeClr>
                </a:solidFill>
                <a:latin typeface="+mn-ea"/>
              </a:rPr>
              <a:t>单击添加标题</a:t>
            </a:r>
            <a:endParaRPr lang="zh-CN" altLang="en-US" sz="1400" dirty="0">
              <a:solidFill>
                <a:schemeClr val="tx1">
                  <a:lumMod val="65000"/>
                  <a:lumOff val="35000"/>
                </a:schemeClr>
              </a:solidFill>
              <a:latin typeface="+mn-ea"/>
            </a:endParaRPr>
          </a:p>
        </p:txBody>
      </p:sp>
      <p:sp>
        <p:nvSpPr>
          <p:cNvPr id="13" name="矩形 12"/>
          <p:cNvSpPr>
            <a:spLocks noChangeArrowheads="1"/>
          </p:cNvSpPr>
          <p:nvPr/>
        </p:nvSpPr>
        <p:spPr bwMode="auto">
          <a:xfrm>
            <a:off x="6188342" y="1667946"/>
            <a:ext cx="2128074" cy="444096"/>
          </a:xfrm>
          <a:prstGeom prst="rect">
            <a:avLst/>
          </a:prstGeom>
          <a:noFill/>
          <a:ln>
            <a:noFill/>
          </a:ln>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7000"/>
              </a:lnSpc>
            </a:pPr>
            <a:r>
              <a:rPr lang="zh-CN" altLang="en-US" sz="900" dirty="0">
                <a:solidFill>
                  <a:schemeClr val="tx1">
                    <a:lumMod val="65000"/>
                    <a:lumOff val="35000"/>
                  </a:schemeClr>
                </a:solidFill>
                <a:latin typeface="+mn-ea"/>
                <a:sym typeface="+mn-ea"/>
              </a:rPr>
              <a:t>请在此添加文字说明，模板。请在此添加文字说明，模板。</a:t>
            </a:r>
            <a:endParaRPr lang="zh-CN" altLang="en-US" sz="900" dirty="0">
              <a:solidFill>
                <a:schemeClr val="tx1">
                  <a:lumMod val="65000"/>
                  <a:lumOff val="35000"/>
                </a:schemeClr>
              </a:solidFill>
              <a:latin typeface="+mn-ea"/>
              <a:sym typeface="+mn-ea"/>
            </a:endParaRPr>
          </a:p>
        </p:txBody>
      </p:sp>
      <p:sp>
        <p:nvSpPr>
          <p:cNvPr id="14" name="文本框 45"/>
          <p:cNvSpPr txBox="1"/>
          <p:nvPr/>
        </p:nvSpPr>
        <p:spPr>
          <a:xfrm>
            <a:off x="6188341" y="2477425"/>
            <a:ext cx="1382678" cy="30777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400" dirty="0">
                <a:solidFill>
                  <a:schemeClr val="tx1">
                    <a:lumMod val="65000"/>
                    <a:lumOff val="35000"/>
                  </a:schemeClr>
                </a:solidFill>
                <a:latin typeface="+mn-ea"/>
              </a:rPr>
              <a:t>单击添加标题</a:t>
            </a:r>
            <a:endParaRPr lang="zh-CN" altLang="en-US" sz="1400" dirty="0">
              <a:solidFill>
                <a:schemeClr val="tx1">
                  <a:lumMod val="65000"/>
                  <a:lumOff val="35000"/>
                </a:schemeClr>
              </a:solidFill>
              <a:latin typeface="+mn-ea"/>
            </a:endParaRPr>
          </a:p>
        </p:txBody>
      </p:sp>
      <p:sp>
        <p:nvSpPr>
          <p:cNvPr id="15" name="矩形 14"/>
          <p:cNvSpPr>
            <a:spLocks noChangeArrowheads="1"/>
          </p:cNvSpPr>
          <p:nvPr/>
        </p:nvSpPr>
        <p:spPr bwMode="auto">
          <a:xfrm>
            <a:off x="6188341" y="2702401"/>
            <a:ext cx="2128074" cy="444096"/>
          </a:xfrm>
          <a:prstGeom prst="rect">
            <a:avLst/>
          </a:prstGeom>
          <a:noFill/>
          <a:ln>
            <a:noFill/>
          </a:ln>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7000"/>
              </a:lnSpc>
            </a:pPr>
            <a:r>
              <a:rPr lang="zh-CN" altLang="en-US" sz="900" dirty="0">
                <a:solidFill>
                  <a:schemeClr val="tx1">
                    <a:lumMod val="65000"/>
                    <a:lumOff val="35000"/>
                  </a:schemeClr>
                </a:solidFill>
                <a:latin typeface="+mn-ea"/>
                <a:sym typeface="+mn-ea"/>
              </a:rPr>
              <a:t>请在此添加文字说明，模板。请在此添加文字说明，模板。</a:t>
            </a:r>
            <a:endParaRPr lang="zh-CN" altLang="en-US" sz="900" dirty="0">
              <a:solidFill>
                <a:schemeClr val="tx1">
                  <a:lumMod val="65000"/>
                  <a:lumOff val="35000"/>
                </a:schemeClr>
              </a:solidFill>
              <a:latin typeface="+mn-ea"/>
              <a:sym typeface="+mn-ea"/>
            </a:endParaRPr>
          </a:p>
        </p:txBody>
      </p:sp>
      <p:sp>
        <p:nvSpPr>
          <p:cNvPr id="16" name="文本框 45"/>
          <p:cNvSpPr txBox="1"/>
          <p:nvPr/>
        </p:nvSpPr>
        <p:spPr>
          <a:xfrm>
            <a:off x="6188052" y="3437554"/>
            <a:ext cx="1382678" cy="30777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400" dirty="0">
                <a:solidFill>
                  <a:schemeClr val="tx1">
                    <a:lumMod val="65000"/>
                    <a:lumOff val="35000"/>
                  </a:schemeClr>
                </a:solidFill>
                <a:latin typeface="+mn-ea"/>
              </a:rPr>
              <a:t>单击添加标题</a:t>
            </a:r>
            <a:endParaRPr lang="zh-CN" altLang="en-US" sz="1400" dirty="0">
              <a:solidFill>
                <a:schemeClr val="tx1">
                  <a:lumMod val="65000"/>
                  <a:lumOff val="35000"/>
                </a:schemeClr>
              </a:solidFill>
              <a:latin typeface="+mn-ea"/>
            </a:endParaRPr>
          </a:p>
        </p:txBody>
      </p:sp>
      <p:sp>
        <p:nvSpPr>
          <p:cNvPr id="17" name="矩形 16"/>
          <p:cNvSpPr>
            <a:spLocks noChangeArrowheads="1"/>
          </p:cNvSpPr>
          <p:nvPr/>
        </p:nvSpPr>
        <p:spPr bwMode="auto">
          <a:xfrm>
            <a:off x="6188052" y="3662530"/>
            <a:ext cx="2128074" cy="444096"/>
          </a:xfrm>
          <a:prstGeom prst="rect">
            <a:avLst/>
          </a:prstGeom>
          <a:noFill/>
          <a:ln>
            <a:noFill/>
          </a:ln>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7000"/>
              </a:lnSpc>
            </a:pPr>
            <a:r>
              <a:rPr lang="zh-CN" altLang="en-US" sz="900" dirty="0">
                <a:solidFill>
                  <a:schemeClr val="tx1">
                    <a:lumMod val="65000"/>
                    <a:lumOff val="35000"/>
                  </a:schemeClr>
                </a:solidFill>
                <a:latin typeface="+mn-ea"/>
                <a:sym typeface="+mn-ea"/>
              </a:rPr>
              <a:t>请在此添加文字说明，模板。请在此添加文字说明，模板。</a:t>
            </a:r>
            <a:endParaRPr lang="zh-CN" altLang="en-US" sz="900" dirty="0">
              <a:solidFill>
                <a:schemeClr val="tx1">
                  <a:lumMod val="65000"/>
                  <a:lumOff val="35000"/>
                </a:schemeClr>
              </a:solidFill>
              <a:latin typeface="+mn-ea"/>
              <a:sym typeface="+mn-ea"/>
            </a:endParaRPr>
          </a:p>
        </p:txBody>
      </p:sp>
      <p:sp>
        <p:nvSpPr>
          <p:cNvPr id="18" name="矩形 17"/>
          <p:cNvSpPr/>
          <p:nvPr/>
        </p:nvSpPr>
        <p:spPr>
          <a:xfrm>
            <a:off x="829073" y="2835132"/>
            <a:ext cx="2376264" cy="1343502"/>
          </a:xfrm>
          <a:prstGeom prst="rect">
            <a:avLst/>
          </a:prstGeom>
          <a:blipFill>
            <a:blip r:embed="rId2"/>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cs typeface="+mn-ea"/>
            </a:endParaRPr>
          </a:p>
        </p:txBody>
      </p:sp>
    </p:spTree>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p:tgtEl>
                                          <p:spTgt spid="3"/>
                                        </p:tgtEl>
                                        <p:attrNameLst>
                                          <p:attrName>ppt_y</p:attrName>
                                        </p:attrNameLst>
                                      </p:cBhvr>
                                      <p:tavLst>
                                        <p:tav tm="0">
                                          <p:val>
                                            <p:strVal val="#ppt_y+#ppt_h*1.125000"/>
                                          </p:val>
                                        </p:tav>
                                        <p:tav tm="100000">
                                          <p:val>
                                            <p:strVal val="#ppt_y"/>
                                          </p:val>
                                        </p:tav>
                                      </p:tavLst>
                                    </p:anim>
                                    <p:animEffect transition="in" filter="wipe(up)">
                                      <p:cBhvr>
                                        <p:cTn id="8" dur="500"/>
                                        <p:tgtEl>
                                          <p:spTgt spid="3"/>
                                        </p:tgtEl>
                                      </p:cBhvr>
                                    </p:animEffect>
                                  </p:childTnLst>
                                </p:cTn>
                              </p:par>
                              <p:par>
                                <p:cTn id="9" presetID="12" presetClass="entr" presetSubtype="1"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anim calcmode="lin" valueType="num">
                                      <p:cBhvr additive="base">
                                        <p:cTn id="11" dur="500"/>
                                        <p:tgtEl>
                                          <p:spTgt spid="18"/>
                                        </p:tgtEl>
                                        <p:attrNameLst>
                                          <p:attrName>ppt_y</p:attrName>
                                        </p:attrNameLst>
                                      </p:cBhvr>
                                      <p:tavLst>
                                        <p:tav tm="0">
                                          <p:val>
                                            <p:strVal val="#ppt_y-#ppt_h*1.125000"/>
                                          </p:val>
                                        </p:tav>
                                        <p:tav tm="100000">
                                          <p:val>
                                            <p:strVal val="#ppt_y"/>
                                          </p:val>
                                        </p:tav>
                                      </p:tavLst>
                                    </p:anim>
                                    <p:animEffect transition="in" filter="wipe(down)">
                                      <p:cBhvr>
                                        <p:cTn id="12" dur="500"/>
                                        <p:tgtEl>
                                          <p:spTgt spid="18"/>
                                        </p:tgtEl>
                                      </p:cBhvr>
                                    </p:animEffect>
                                  </p:childTnLst>
                                </p:cTn>
                              </p:par>
                            </p:childTnLst>
                          </p:cTn>
                        </p:par>
                        <p:par>
                          <p:cTn id="13" fill="hold">
                            <p:stCondLst>
                              <p:cond delay="500"/>
                            </p:stCondLst>
                            <p:childTnLst>
                              <p:par>
                                <p:cTn id="14" presetID="41" presetClass="entr" presetSubtype="0" fill="hold" grpId="0" nodeType="afterEffect">
                                  <p:stCondLst>
                                    <p:cond delay="0"/>
                                  </p:stCondLst>
                                  <p:iterate type="lt">
                                    <p:tmPct val="10000"/>
                                  </p:iterate>
                                  <p:childTnLst>
                                    <p:set>
                                      <p:cBhvr>
                                        <p:cTn id="15" dur="1" fill="hold">
                                          <p:stCondLst>
                                            <p:cond delay="0"/>
                                          </p:stCondLst>
                                        </p:cTn>
                                        <p:tgtEl>
                                          <p:spTgt spid="5"/>
                                        </p:tgtEl>
                                        <p:attrNameLst>
                                          <p:attrName>style.visibility</p:attrName>
                                        </p:attrNameLst>
                                      </p:cBhvr>
                                      <p:to>
                                        <p:strVal val="visible"/>
                                      </p:to>
                                    </p:set>
                                    <p:anim calcmode="lin" valueType="num">
                                      <p:cBhvr>
                                        <p:cTn id="16" dur="500" fill="hold"/>
                                        <p:tgtEl>
                                          <p:spTgt spid="5"/>
                                        </p:tgtEl>
                                        <p:attrNameLst>
                                          <p:attrName>ppt_x</p:attrName>
                                        </p:attrNameLst>
                                      </p:cBhvr>
                                      <p:tavLst>
                                        <p:tav tm="0">
                                          <p:val>
                                            <p:strVal val="#ppt_x"/>
                                          </p:val>
                                        </p:tav>
                                        <p:tav tm="50000">
                                          <p:val>
                                            <p:strVal val="#ppt_x+.1"/>
                                          </p:val>
                                        </p:tav>
                                        <p:tav tm="100000">
                                          <p:val>
                                            <p:strVal val="#ppt_x"/>
                                          </p:val>
                                        </p:tav>
                                      </p:tavLst>
                                    </p:anim>
                                    <p:anim calcmode="lin" valueType="num">
                                      <p:cBhvr>
                                        <p:cTn id="17" dur="500" fill="hold"/>
                                        <p:tgtEl>
                                          <p:spTgt spid="5"/>
                                        </p:tgtEl>
                                        <p:attrNameLst>
                                          <p:attrName>ppt_y</p:attrName>
                                        </p:attrNameLst>
                                      </p:cBhvr>
                                      <p:tavLst>
                                        <p:tav tm="0">
                                          <p:val>
                                            <p:strVal val="#ppt_y"/>
                                          </p:val>
                                        </p:tav>
                                        <p:tav tm="100000">
                                          <p:val>
                                            <p:strVal val="#ppt_y"/>
                                          </p:val>
                                        </p:tav>
                                      </p:tavLst>
                                    </p:anim>
                                    <p:anim calcmode="lin" valueType="num">
                                      <p:cBhvr>
                                        <p:cTn id="18" dur="500" fill="hold"/>
                                        <p:tgtEl>
                                          <p:spTgt spid="5"/>
                                        </p:tgtEl>
                                        <p:attrNameLst>
                                          <p:attrName>ppt_h</p:attrName>
                                        </p:attrNameLst>
                                      </p:cBhvr>
                                      <p:tavLst>
                                        <p:tav tm="0">
                                          <p:val>
                                            <p:strVal val="#ppt_h/10"/>
                                          </p:val>
                                        </p:tav>
                                        <p:tav tm="50000">
                                          <p:val>
                                            <p:strVal val="#ppt_h+.01"/>
                                          </p:val>
                                        </p:tav>
                                        <p:tav tm="100000">
                                          <p:val>
                                            <p:strVal val="#ppt_h"/>
                                          </p:val>
                                        </p:tav>
                                      </p:tavLst>
                                    </p:anim>
                                    <p:anim calcmode="lin" valueType="num">
                                      <p:cBhvr>
                                        <p:cTn id="19" dur="500" fill="hold"/>
                                        <p:tgtEl>
                                          <p:spTgt spid="5"/>
                                        </p:tgtEl>
                                        <p:attrNameLst>
                                          <p:attrName>ppt_w</p:attrName>
                                        </p:attrNameLst>
                                      </p:cBhvr>
                                      <p:tavLst>
                                        <p:tav tm="0">
                                          <p:val>
                                            <p:strVal val="#ppt_w/10"/>
                                          </p:val>
                                        </p:tav>
                                        <p:tav tm="50000">
                                          <p:val>
                                            <p:strVal val="#ppt_w+.01"/>
                                          </p:val>
                                        </p:tav>
                                        <p:tav tm="100000">
                                          <p:val>
                                            <p:strVal val="#ppt_w"/>
                                          </p:val>
                                        </p:tav>
                                      </p:tavLst>
                                    </p:anim>
                                    <p:animEffect transition="in" filter="fade">
                                      <p:cBhvr>
                                        <p:cTn id="20" dur="500" tmFilter="0,0; .5, 1; 1, 1"/>
                                        <p:tgtEl>
                                          <p:spTgt spid="5"/>
                                        </p:tgtEl>
                                      </p:cBhvr>
                                    </p:animEffect>
                                  </p:childTnLst>
                                </p:cTn>
                              </p:par>
                            </p:childTnLst>
                          </p:cTn>
                        </p:par>
                        <p:par>
                          <p:cTn id="21" fill="hold">
                            <p:stCondLst>
                              <p:cond delay="750"/>
                            </p:stCondLst>
                            <p:childTnLst>
                              <p:par>
                                <p:cTn id="22" presetID="22" presetClass="entr" presetSubtype="1" fill="hold" grpId="0" nodeType="after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wipe(up)">
                                      <p:cBhvr>
                                        <p:cTn id="24" dur="500"/>
                                        <p:tgtEl>
                                          <p:spTgt spid="7"/>
                                        </p:tgtEl>
                                      </p:cBhvr>
                                    </p:animEffect>
                                  </p:childTnLst>
                                </p:cTn>
                              </p:par>
                            </p:childTnLst>
                          </p:cTn>
                        </p:par>
                        <p:par>
                          <p:cTn id="25" fill="hold">
                            <p:stCondLst>
                              <p:cond delay="1250"/>
                            </p:stCondLst>
                            <p:childTnLst>
                              <p:par>
                                <p:cTn id="26" presetID="41" presetClass="entr" presetSubtype="0" fill="hold" grpId="0" nodeType="afterEffect">
                                  <p:stCondLst>
                                    <p:cond delay="0"/>
                                  </p:stCondLst>
                                  <p:iterate type="lt">
                                    <p:tmPct val="10000"/>
                                  </p:iterate>
                                  <p:childTnLst>
                                    <p:set>
                                      <p:cBhvr>
                                        <p:cTn id="27" dur="1" fill="hold">
                                          <p:stCondLst>
                                            <p:cond delay="0"/>
                                          </p:stCondLst>
                                        </p:cTn>
                                        <p:tgtEl>
                                          <p:spTgt spid="8"/>
                                        </p:tgtEl>
                                        <p:attrNameLst>
                                          <p:attrName>style.visibility</p:attrName>
                                        </p:attrNameLst>
                                      </p:cBhvr>
                                      <p:to>
                                        <p:strVal val="visible"/>
                                      </p:to>
                                    </p:set>
                                    <p:anim calcmode="lin" valueType="num">
                                      <p:cBhvr>
                                        <p:cTn id="28" dur="500" fill="hold"/>
                                        <p:tgtEl>
                                          <p:spTgt spid="8"/>
                                        </p:tgtEl>
                                        <p:attrNameLst>
                                          <p:attrName>ppt_x</p:attrName>
                                        </p:attrNameLst>
                                      </p:cBhvr>
                                      <p:tavLst>
                                        <p:tav tm="0">
                                          <p:val>
                                            <p:strVal val="#ppt_x"/>
                                          </p:val>
                                        </p:tav>
                                        <p:tav tm="50000">
                                          <p:val>
                                            <p:strVal val="#ppt_x+.1"/>
                                          </p:val>
                                        </p:tav>
                                        <p:tav tm="100000">
                                          <p:val>
                                            <p:strVal val="#ppt_x"/>
                                          </p:val>
                                        </p:tav>
                                      </p:tavLst>
                                    </p:anim>
                                    <p:anim calcmode="lin" valueType="num">
                                      <p:cBhvr>
                                        <p:cTn id="29" dur="500" fill="hold"/>
                                        <p:tgtEl>
                                          <p:spTgt spid="8"/>
                                        </p:tgtEl>
                                        <p:attrNameLst>
                                          <p:attrName>ppt_y</p:attrName>
                                        </p:attrNameLst>
                                      </p:cBhvr>
                                      <p:tavLst>
                                        <p:tav tm="0">
                                          <p:val>
                                            <p:strVal val="#ppt_y"/>
                                          </p:val>
                                        </p:tav>
                                        <p:tav tm="100000">
                                          <p:val>
                                            <p:strVal val="#ppt_y"/>
                                          </p:val>
                                        </p:tav>
                                      </p:tavLst>
                                    </p:anim>
                                    <p:anim calcmode="lin" valueType="num">
                                      <p:cBhvr>
                                        <p:cTn id="30" dur="500" fill="hold"/>
                                        <p:tgtEl>
                                          <p:spTgt spid="8"/>
                                        </p:tgtEl>
                                        <p:attrNameLst>
                                          <p:attrName>ppt_h</p:attrName>
                                        </p:attrNameLst>
                                      </p:cBhvr>
                                      <p:tavLst>
                                        <p:tav tm="0">
                                          <p:val>
                                            <p:strVal val="#ppt_h/10"/>
                                          </p:val>
                                        </p:tav>
                                        <p:tav tm="50000">
                                          <p:val>
                                            <p:strVal val="#ppt_h+.01"/>
                                          </p:val>
                                        </p:tav>
                                        <p:tav tm="100000">
                                          <p:val>
                                            <p:strVal val="#ppt_h"/>
                                          </p:val>
                                        </p:tav>
                                      </p:tavLst>
                                    </p:anim>
                                    <p:anim calcmode="lin" valueType="num">
                                      <p:cBhvr>
                                        <p:cTn id="31" dur="500" fill="hold"/>
                                        <p:tgtEl>
                                          <p:spTgt spid="8"/>
                                        </p:tgtEl>
                                        <p:attrNameLst>
                                          <p:attrName>ppt_w</p:attrName>
                                        </p:attrNameLst>
                                      </p:cBhvr>
                                      <p:tavLst>
                                        <p:tav tm="0">
                                          <p:val>
                                            <p:strVal val="#ppt_w/10"/>
                                          </p:val>
                                        </p:tav>
                                        <p:tav tm="50000">
                                          <p:val>
                                            <p:strVal val="#ppt_w+.01"/>
                                          </p:val>
                                        </p:tav>
                                        <p:tav tm="100000">
                                          <p:val>
                                            <p:strVal val="#ppt_w"/>
                                          </p:val>
                                        </p:tav>
                                      </p:tavLst>
                                    </p:anim>
                                    <p:animEffect transition="in" filter="fade">
                                      <p:cBhvr>
                                        <p:cTn id="32" dur="500" tmFilter="0,0; .5, 1; 1, 1"/>
                                        <p:tgtEl>
                                          <p:spTgt spid="8"/>
                                        </p:tgtEl>
                                      </p:cBhvr>
                                    </p:animEffect>
                                  </p:childTnLst>
                                </p:cTn>
                              </p:par>
                            </p:childTnLst>
                          </p:cTn>
                        </p:par>
                        <p:par>
                          <p:cTn id="33" fill="hold">
                            <p:stCondLst>
                              <p:cond delay="2000"/>
                            </p:stCondLst>
                            <p:childTnLst>
                              <p:par>
                                <p:cTn id="34" presetID="22" presetClass="entr" presetSubtype="1" fill="hold" grpId="0" nodeType="afterEffect">
                                  <p:stCondLst>
                                    <p:cond delay="0"/>
                                  </p:stCondLst>
                                  <p:childTnLst>
                                    <p:set>
                                      <p:cBhvr>
                                        <p:cTn id="35" dur="1" fill="hold">
                                          <p:stCondLst>
                                            <p:cond delay="0"/>
                                          </p:stCondLst>
                                        </p:cTn>
                                        <p:tgtEl>
                                          <p:spTgt spid="9"/>
                                        </p:tgtEl>
                                        <p:attrNameLst>
                                          <p:attrName>style.visibility</p:attrName>
                                        </p:attrNameLst>
                                      </p:cBhvr>
                                      <p:to>
                                        <p:strVal val="visible"/>
                                      </p:to>
                                    </p:set>
                                    <p:animEffect transition="in" filter="wipe(up)">
                                      <p:cBhvr>
                                        <p:cTn id="36" dur="500"/>
                                        <p:tgtEl>
                                          <p:spTgt spid="9"/>
                                        </p:tgtEl>
                                      </p:cBhvr>
                                    </p:animEffect>
                                  </p:childTnLst>
                                </p:cTn>
                              </p:par>
                            </p:childTnLst>
                          </p:cTn>
                        </p:par>
                        <p:par>
                          <p:cTn id="37" fill="hold">
                            <p:stCondLst>
                              <p:cond delay="2500"/>
                            </p:stCondLst>
                            <p:childTnLst>
                              <p:par>
                                <p:cTn id="38" presetID="41" presetClass="entr" presetSubtype="0" fill="hold" grpId="0" nodeType="afterEffect">
                                  <p:stCondLst>
                                    <p:cond delay="0"/>
                                  </p:stCondLst>
                                  <p:iterate type="lt">
                                    <p:tmPct val="10000"/>
                                  </p:iterate>
                                  <p:childTnLst>
                                    <p:set>
                                      <p:cBhvr>
                                        <p:cTn id="39" dur="1" fill="hold">
                                          <p:stCondLst>
                                            <p:cond delay="0"/>
                                          </p:stCondLst>
                                        </p:cTn>
                                        <p:tgtEl>
                                          <p:spTgt spid="10"/>
                                        </p:tgtEl>
                                        <p:attrNameLst>
                                          <p:attrName>style.visibility</p:attrName>
                                        </p:attrNameLst>
                                      </p:cBhvr>
                                      <p:to>
                                        <p:strVal val="visible"/>
                                      </p:to>
                                    </p:set>
                                    <p:anim calcmode="lin" valueType="num">
                                      <p:cBhvr>
                                        <p:cTn id="40" dur="500" fill="hold"/>
                                        <p:tgtEl>
                                          <p:spTgt spid="10"/>
                                        </p:tgtEl>
                                        <p:attrNameLst>
                                          <p:attrName>ppt_x</p:attrName>
                                        </p:attrNameLst>
                                      </p:cBhvr>
                                      <p:tavLst>
                                        <p:tav tm="0">
                                          <p:val>
                                            <p:strVal val="#ppt_x"/>
                                          </p:val>
                                        </p:tav>
                                        <p:tav tm="50000">
                                          <p:val>
                                            <p:strVal val="#ppt_x+.1"/>
                                          </p:val>
                                        </p:tav>
                                        <p:tav tm="100000">
                                          <p:val>
                                            <p:strVal val="#ppt_x"/>
                                          </p:val>
                                        </p:tav>
                                      </p:tavLst>
                                    </p:anim>
                                    <p:anim calcmode="lin" valueType="num">
                                      <p:cBhvr>
                                        <p:cTn id="41" dur="500" fill="hold"/>
                                        <p:tgtEl>
                                          <p:spTgt spid="10"/>
                                        </p:tgtEl>
                                        <p:attrNameLst>
                                          <p:attrName>ppt_y</p:attrName>
                                        </p:attrNameLst>
                                      </p:cBhvr>
                                      <p:tavLst>
                                        <p:tav tm="0">
                                          <p:val>
                                            <p:strVal val="#ppt_y"/>
                                          </p:val>
                                        </p:tav>
                                        <p:tav tm="100000">
                                          <p:val>
                                            <p:strVal val="#ppt_y"/>
                                          </p:val>
                                        </p:tav>
                                      </p:tavLst>
                                    </p:anim>
                                    <p:anim calcmode="lin" valueType="num">
                                      <p:cBhvr>
                                        <p:cTn id="42" dur="500" fill="hold"/>
                                        <p:tgtEl>
                                          <p:spTgt spid="10"/>
                                        </p:tgtEl>
                                        <p:attrNameLst>
                                          <p:attrName>ppt_h</p:attrName>
                                        </p:attrNameLst>
                                      </p:cBhvr>
                                      <p:tavLst>
                                        <p:tav tm="0">
                                          <p:val>
                                            <p:strVal val="#ppt_h/10"/>
                                          </p:val>
                                        </p:tav>
                                        <p:tav tm="50000">
                                          <p:val>
                                            <p:strVal val="#ppt_h+.01"/>
                                          </p:val>
                                        </p:tav>
                                        <p:tav tm="100000">
                                          <p:val>
                                            <p:strVal val="#ppt_h"/>
                                          </p:val>
                                        </p:tav>
                                      </p:tavLst>
                                    </p:anim>
                                    <p:anim calcmode="lin" valueType="num">
                                      <p:cBhvr>
                                        <p:cTn id="43" dur="500" fill="hold"/>
                                        <p:tgtEl>
                                          <p:spTgt spid="10"/>
                                        </p:tgtEl>
                                        <p:attrNameLst>
                                          <p:attrName>ppt_w</p:attrName>
                                        </p:attrNameLst>
                                      </p:cBhvr>
                                      <p:tavLst>
                                        <p:tav tm="0">
                                          <p:val>
                                            <p:strVal val="#ppt_w/10"/>
                                          </p:val>
                                        </p:tav>
                                        <p:tav tm="50000">
                                          <p:val>
                                            <p:strVal val="#ppt_w+.01"/>
                                          </p:val>
                                        </p:tav>
                                        <p:tav tm="100000">
                                          <p:val>
                                            <p:strVal val="#ppt_w"/>
                                          </p:val>
                                        </p:tav>
                                      </p:tavLst>
                                    </p:anim>
                                    <p:animEffect transition="in" filter="fade">
                                      <p:cBhvr>
                                        <p:cTn id="44" dur="500" tmFilter="0,0; .5, 1; 1, 1"/>
                                        <p:tgtEl>
                                          <p:spTgt spid="10"/>
                                        </p:tgtEl>
                                      </p:cBhvr>
                                    </p:animEffect>
                                  </p:childTnLst>
                                </p:cTn>
                              </p:par>
                            </p:childTnLst>
                          </p:cTn>
                        </p:par>
                        <p:par>
                          <p:cTn id="45" fill="hold">
                            <p:stCondLst>
                              <p:cond delay="3250"/>
                            </p:stCondLst>
                            <p:childTnLst>
                              <p:par>
                                <p:cTn id="46" presetID="22" presetClass="entr" presetSubtype="1" fill="hold" grpId="0" nodeType="afterEffect">
                                  <p:stCondLst>
                                    <p:cond delay="0"/>
                                  </p:stCondLst>
                                  <p:childTnLst>
                                    <p:set>
                                      <p:cBhvr>
                                        <p:cTn id="47" dur="1" fill="hold">
                                          <p:stCondLst>
                                            <p:cond delay="0"/>
                                          </p:stCondLst>
                                        </p:cTn>
                                        <p:tgtEl>
                                          <p:spTgt spid="11"/>
                                        </p:tgtEl>
                                        <p:attrNameLst>
                                          <p:attrName>style.visibility</p:attrName>
                                        </p:attrNameLst>
                                      </p:cBhvr>
                                      <p:to>
                                        <p:strVal val="visible"/>
                                      </p:to>
                                    </p:set>
                                    <p:animEffect transition="in" filter="wipe(up)">
                                      <p:cBhvr>
                                        <p:cTn id="48" dur="500"/>
                                        <p:tgtEl>
                                          <p:spTgt spid="11"/>
                                        </p:tgtEl>
                                      </p:cBhvr>
                                    </p:animEffect>
                                  </p:childTnLst>
                                </p:cTn>
                              </p:par>
                            </p:childTnLst>
                          </p:cTn>
                        </p:par>
                        <p:par>
                          <p:cTn id="49" fill="hold">
                            <p:stCondLst>
                              <p:cond delay="3750"/>
                            </p:stCondLst>
                            <p:childTnLst>
                              <p:par>
                                <p:cTn id="50" presetID="22" presetClass="entr" presetSubtype="1" fill="hold" nodeType="afterEffect">
                                  <p:stCondLst>
                                    <p:cond delay="0"/>
                                  </p:stCondLst>
                                  <p:childTnLst>
                                    <p:set>
                                      <p:cBhvr>
                                        <p:cTn id="51" dur="1" fill="hold">
                                          <p:stCondLst>
                                            <p:cond delay="0"/>
                                          </p:stCondLst>
                                        </p:cTn>
                                        <p:tgtEl>
                                          <p:spTgt spid="4"/>
                                        </p:tgtEl>
                                        <p:attrNameLst>
                                          <p:attrName>style.visibility</p:attrName>
                                        </p:attrNameLst>
                                      </p:cBhvr>
                                      <p:to>
                                        <p:strVal val="visible"/>
                                      </p:to>
                                    </p:set>
                                    <p:animEffect transition="in" filter="wipe(up)">
                                      <p:cBhvr>
                                        <p:cTn id="52" dur="500"/>
                                        <p:tgtEl>
                                          <p:spTgt spid="4"/>
                                        </p:tgtEl>
                                      </p:cBhvr>
                                    </p:animEffect>
                                  </p:childTnLst>
                                </p:cTn>
                              </p:par>
                            </p:childTnLst>
                          </p:cTn>
                        </p:par>
                        <p:par>
                          <p:cTn id="53" fill="hold">
                            <p:stCondLst>
                              <p:cond delay="4250"/>
                            </p:stCondLst>
                            <p:childTnLst>
                              <p:par>
                                <p:cTn id="54" presetID="41" presetClass="entr" presetSubtype="0" fill="hold" grpId="0" nodeType="afterEffect">
                                  <p:stCondLst>
                                    <p:cond delay="0"/>
                                  </p:stCondLst>
                                  <p:iterate type="lt">
                                    <p:tmPct val="10000"/>
                                  </p:iterate>
                                  <p:childTnLst>
                                    <p:set>
                                      <p:cBhvr>
                                        <p:cTn id="55" dur="1" fill="hold">
                                          <p:stCondLst>
                                            <p:cond delay="0"/>
                                          </p:stCondLst>
                                        </p:cTn>
                                        <p:tgtEl>
                                          <p:spTgt spid="12"/>
                                        </p:tgtEl>
                                        <p:attrNameLst>
                                          <p:attrName>style.visibility</p:attrName>
                                        </p:attrNameLst>
                                      </p:cBhvr>
                                      <p:to>
                                        <p:strVal val="visible"/>
                                      </p:to>
                                    </p:set>
                                    <p:anim calcmode="lin" valueType="num">
                                      <p:cBhvr>
                                        <p:cTn id="56" dur="500" fill="hold"/>
                                        <p:tgtEl>
                                          <p:spTgt spid="12"/>
                                        </p:tgtEl>
                                        <p:attrNameLst>
                                          <p:attrName>ppt_x</p:attrName>
                                        </p:attrNameLst>
                                      </p:cBhvr>
                                      <p:tavLst>
                                        <p:tav tm="0">
                                          <p:val>
                                            <p:strVal val="#ppt_x"/>
                                          </p:val>
                                        </p:tav>
                                        <p:tav tm="50000">
                                          <p:val>
                                            <p:strVal val="#ppt_x+.1"/>
                                          </p:val>
                                        </p:tav>
                                        <p:tav tm="100000">
                                          <p:val>
                                            <p:strVal val="#ppt_x"/>
                                          </p:val>
                                        </p:tav>
                                      </p:tavLst>
                                    </p:anim>
                                    <p:anim calcmode="lin" valueType="num">
                                      <p:cBhvr>
                                        <p:cTn id="57" dur="500" fill="hold"/>
                                        <p:tgtEl>
                                          <p:spTgt spid="12"/>
                                        </p:tgtEl>
                                        <p:attrNameLst>
                                          <p:attrName>ppt_y</p:attrName>
                                        </p:attrNameLst>
                                      </p:cBhvr>
                                      <p:tavLst>
                                        <p:tav tm="0">
                                          <p:val>
                                            <p:strVal val="#ppt_y"/>
                                          </p:val>
                                        </p:tav>
                                        <p:tav tm="100000">
                                          <p:val>
                                            <p:strVal val="#ppt_y"/>
                                          </p:val>
                                        </p:tav>
                                      </p:tavLst>
                                    </p:anim>
                                    <p:anim calcmode="lin" valueType="num">
                                      <p:cBhvr>
                                        <p:cTn id="58" dur="500" fill="hold"/>
                                        <p:tgtEl>
                                          <p:spTgt spid="12"/>
                                        </p:tgtEl>
                                        <p:attrNameLst>
                                          <p:attrName>ppt_h</p:attrName>
                                        </p:attrNameLst>
                                      </p:cBhvr>
                                      <p:tavLst>
                                        <p:tav tm="0">
                                          <p:val>
                                            <p:strVal val="#ppt_h/10"/>
                                          </p:val>
                                        </p:tav>
                                        <p:tav tm="50000">
                                          <p:val>
                                            <p:strVal val="#ppt_h+.01"/>
                                          </p:val>
                                        </p:tav>
                                        <p:tav tm="100000">
                                          <p:val>
                                            <p:strVal val="#ppt_h"/>
                                          </p:val>
                                        </p:tav>
                                      </p:tavLst>
                                    </p:anim>
                                    <p:anim calcmode="lin" valueType="num">
                                      <p:cBhvr>
                                        <p:cTn id="59" dur="500" fill="hold"/>
                                        <p:tgtEl>
                                          <p:spTgt spid="12"/>
                                        </p:tgtEl>
                                        <p:attrNameLst>
                                          <p:attrName>ppt_w</p:attrName>
                                        </p:attrNameLst>
                                      </p:cBhvr>
                                      <p:tavLst>
                                        <p:tav tm="0">
                                          <p:val>
                                            <p:strVal val="#ppt_w/10"/>
                                          </p:val>
                                        </p:tav>
                                        <p:tav tm="50000">
                                          <p:val>
                                            <p:strVal val="#ppt_w+.01"/>
                                          </p:val>
                                        </p:tav>
                                        <p:tav tm="100000">
                                          <p:val>
                                            <p:strVal val="#ppt_w"/>
                                          </p:val>
                                        </p:tav>
                                      </p:tavLst>
                                    </p:anim>
                                    <p:animEffect transition="in" filter="fade">
                                      <p:cBhvr>
                                        <p:cTn id="60" dur="500" tmFilter="0,0; .5, 1; 1, 1"/>
                                        <p:tgtEl>
                                          <p:spTgt spid="12"/>
                                        </p:tgtEl>
                                      </p:cBhvr>
                                    </p:animEffect>
                                  </p:childTnLst>
                                </p:cTn>
                              </p:par>
                            </p:childTnLst>
                          </p:cTn>
                        </p:par>
                        <p:par>
                          <p:cTn id="61" fill="hold">
                            <p:stCondLst>
                              <p:cond delay="5000"/>
                            </p:stCondLst>
                            <p:childTnLst>
                              <p:par>
                                <p:cTn id="62" presetID="22" presetClass="entr" presetSubtype="1" fill="hold" grpId="0" nodeType="afterEffect">
                                  <p:stCondLst>
                                    <p:cond delay="0"/>
                                  </p:stCondLst>
                                  <p:childTnLst>
                                    <p:set>
                                      <p:cBhvr>
                                        <p:cTn id="63" dur="1" fill="hold">
                                          <p:stCondLst>
                                            <p:cond delay="0"/>
                                          </p:stCondLst>
                                        </p:cTn>
                                        <p:tgtEl>
                                          <p:spTgt spid="13"/>
                                        </p:tgtEl>
                                        <p:attrNameLst>
                                          <p:attrName>style.visibility</p:attrName>
                                        </p:attrNameLst>
                                      </p:cBhvr>
                                      <p:to>
                                        <p:strVal val="visible"/>
                                      </p:to>
                                    </p:set>
                                    <p:animEffect transition="in" filter="wipe(up)">
                                      <p:cBhvr>
                                        <p:cTn id="64" dur="500"/>
                                        <p:tgtEl>
                                          <p:spTgt spid="13"/>
                                        </p:tgtEl>
                                      </p:cBhvr>
                                    </p:animEffect>
                                  </p:childTnLst>
                                </p:cTn>
                              </p:par>
                            </p:childTnLst>
                          </p:cTn>
                        </p:par>
                        <p:par>
                          <p:cTn id="65" fill="hold">
                            <p:stCondLst>
                              <p:cond delay="5500"/>
                            </p:stCondLst>
                            <p:childTnLst>
                              <p:par>
                                <p:cTn id="66" presetID="41" presetClass="entr" presetSubtype="0" fill="hold" grpId="0" nodeType="afterEffect">
                                  <p:stCondLst>
                                    <p:cond delay="0"/>
                                  </p:stCondLst>
                                  <p:iterate type="lt">
                                    <p:tmPct val="10000"/>
                                  </p:iterate>
                                  <p:childTnLst>
                                    <p:set>
                                      <p:cBhvr>
                                        <p:cTn id="67" dur="1" fill="hold">
                                          <p:stCondLst>
                                            <p:cond delay="0"/>
                                          </p:stCondLst>
                                        </p:cTn>
                                        <p:tgtEl>
                                          <p:spTgt spid="14"/>
                                        </p:tgtEl>
                                        <p:attrNameLst>
                                          <p:attrName>style.visibility</p:attrName>
                                        </p:attrNameLst>
                                      </p:cBhvr>
                                      <p:to>
                                        <p:strVal val="visible"/>
                                      </p:to>
                                    </p:set>
                                    <p:anim calcmode="lin" valueType="num">
                                      <p:cBhvr>
                                        <p:cTn id="68" dur="500" fill="hold"/>
                                        <p:tgtEl>
                                          <p:spTgt spid="14"/>
                                        </p:tgtEl>
                                        <p:attrNameLst>
                                          <p:attrName>ppt_x</p:attrName>
                                        </p:attrNameLst>
                                      </p:cBhvr>
                                      <p:tavLst>
                                        <p:tav tm="0">
                                          <p:val>
                                            <p:strVal val="#ppt_x"/>
                                          </p:val>
                                        </p:tav>
                                        <p:tav tm="50000">
                                          <p:val>
                                            <p:strVal val="#ppt_x+.1"/>
                                          </p:val>
                                        </p:tav>
                                        <p:tav tm="100000">
                                          <p:val>
                                            <p:strVal val="#ppt_x"/>
                                          </p:val>
                                        </p:tav>
                                      </p:tavLst>
                                    </p:anim>
                                    <p:anim calcmode="lin" valueType="num">
                                      <p:cBhvr>
                                        <p:cTn id="69" dur="500" fill="hold"/>
                                        <p:tgtEl>
                                          <p:spTgt spid="14"/>
                                        </p:tgtEl>
                                        <p:attrNameLst>
                                          <p:attrName>ppt_y</p:attrName>
                                        </p:attrNameLst>
                                      </p:cBhvr>
                                      <p:tavLst>
                                        <p:tav tm="0">
                                          <p:val>
                                            <p:strVal val="#ppt_y"/>
                                          </p:val>
                                        </p:tav>
                                        <p:tav tm="100000">
                                          <p:val>
                                            <p:strVal val="#ppt_y"/>
                                          </p:val>
                                        </p:tav>
                                      </p:tavLst>
                                    </p:anim>
                                    <p:anim calcmode="lin" valueType="num">
                                      <p:cBhvr>
                                        <p:cTn id="70" dur="500" fill="hold"/>
                                        <p:tgtEl>
                                          <p:spTgt spid="14"/>
                                        </p:tgtEl>
                                        <p:attrNameLst>
                                          <p:attrName>ppt_h</p:attrName>
                                        </p:attrNameLst>
                                      </p:cBhvr>
                                      <p:tavLst>
                                        <p:tav tm="0">
                                          <p:val>
                                            <p:strVal val="#ppt_h/10"/>
                                          </p:val>
                                        </p:tav>
                                        <p:tav tm="50000">
                                          <p:val>
                                            <p:strVal val="#ppt_h+.01"/>
                                          </p:val>
                                        </p:tav>
                                        <p:tav tm="100000">
                                          <p:val>
                                            <p:strVal val="#ppt_h"/>
                                          </p:val>
                                        </p:tav>
                                      </p:tavLst>
                                    </p:anim>
                                    <p:anim calcmode="lin" valueType="num">
                                      <p:cBhvr>
                                        <p:cTn id="71" dur="500" fill="hold"/>
                                        <p:tgtEl>
                                          <p:spTgt spid="14"/>
                                        </p:tgtEl>
                                        <p:attrNameLst>
                                          <p:attrName>ppt_w</p:attrName>
                                        </p:attrNameLst>
                                      </p:cBhvr>
                                      <p:tavLst>
                                        <p:tav tm="0">
                                          <p:val>
                                            <p:strVal val="#ppt_w/10"/>
                                          </p:val>
                                        </p:tav>
                                        <p:tav tm="50000">
                                          <p:val>
                                            <p:strVal val="#ppt_w+.01"/>
                                          </p:val>
                                        </p:tav>
                                        <p:tav tm="100000">
                                          <p:val>
                                            <p:strVal val="#ppt_w"/>
                                          </p:val>
                                        </p:tav>
                                      </p:tavLst>
                                    </p:anim>
                                    <p:animEffect transition="in" filter="fade">
                                      <p:cBhvr>
                                        <p:cTn id="72" dur="500" tmFilter="0,0; .5, 1; 1, 1"/>
                                        <p:tgtEl>
                                          <p:spTgt spid="14"/>
                                        </p:tgtEl>
                                      </p:cBhvr>
                                    </p:animEffect>
                                  </p:childTnLst>
                                </p:cTn>
                              </p:par>
                            </p:childTnLst>
                          </p:cTn>
                        </p:par>
                        <p:par>
                          <p:cTn id="73" fill="hold">
                            <p:stCondLst>
                              <p:cond delay="6250"/>
                            </p:stCondLst>
                            <p:childTnLst>
                              <p:par>
                                <p:cTn id="74" presetID="22" presetClass="entr" presetSubtype="1" fill="hold" grpId="0" nodeType="afterEffect">
                                  <p:stCondLst>
                                    <p:cond delay="0"/>
                                  </p:stCondLst>
                                  <p:childTnLst>
                                    <p:set>
                                      <p:cBhvr>
                                        <p:cTn id="75" dur="1" fill="hold">
                                          <p:stCondLst>
                                            <p:cond delay="0"/>
                                          </p:stCondLst>
                                        </p:cTn>
                                        <p:tgtEl>
                                          <p:spTgt spid="15"/>
                                        </p:tgtEl>
                                        <p:attrNameLst>
                                          <p:attrName>style.visibility</p:attrName>
                                        </p:attrNameLst>
                                      </p:cBhvr>
                                      <p:to>
                                        <p:strVal val="visible"/>
                                      </p:to>
                                    </p:set>
                                    <p:animEffect transition="in" filter="wipe(up)">
                                      <p:cBhvr>
                                        <p:cTn id="76" dur="500"/>
                                        <p:tgtEl>
                                          <p:spTgt spid="15"/>
                                        </p:tgtEl>
                                      </p:cBhvr>
                                    </p:animEffect>
                                  </p:childTnLst>
                                </p:cTn>
                              </p:par>
                            </p:childTnLst>
                          </p:cTn>
                        </p:par>
                        <p:par>
                          <p:cTn id="77" fill="hold">
                            <p:stCondLst>
                              <p:cond delay="6750"/>
                            </p:stCondLst>
                            <p:childTnLst>
                              <p:par>
                                <p:cTn id="78" presetID="41" presetClass="entr" presetSubtype="0" fill="hold" grpId="0" nodeType="afterEffect">
                                  <p:stCondLst>
                                    <p:cond delay="0"/>
                                  </p:stCondLst>
                                  <p:iterate type="lt">
                                    <p:tmPct val="10000"/>
                                  </p:iterate>
                                  <p:childTnLst>
                                    <p:set>
                                      <p:cBhvr>
                                        <p:cTn id="79" dur="1" fill="hold">
                                          <p:stCondLst>
                                            <p:cond delay="0"/>
                                          </p:stCondLst>
                                        </p:cTn>
                                        <p:tgtEl>
                                          <p:spTgt spid="16"/>
                                        </p:tgtEl>
                                        <p:attrNameLst>
                                          <p:attrName>style.visibility</p:attrName>
                                        </p:attrNameLst>
                                      </p:cBhvr>
                                      <p:to>
                                        <p:strVal val="visible"/>
                                      </p:to>
                                    </p:set>
                                    <p:anim calcmode="lin" valueType="num">
                                      <p:cBhvr>
                                        <p:cTn id="80" dur="500" fill="hold"/>
                                        <p:tgtEl>
                                          <p:spTgt spid="16"/>
                                        </p:tgtEl>
                                        <p:attrNameLst>
                                          <p:attrName>ppt_x</p:attrName>
                                        </p:attrNameLst>
                                      </p:cBhvr>
                                      <p:tavLst>
                                        <p:tav tm="0">
                                          <p:val>
                                            <p:strVal val="#ppt_x"/>
                                          </p:val>
                                        </p:tav>
                                        <p:tav tm="50000">
                                          <p:val>
                                            <p:strVal val="#ppt_x+.1"/>
                                          </p:val>
                                        </p:tav>
                                        <p:tav tm="100000">
                                          <p:val>
                                            <p:strVal val="#ppt_x"/>
                                          </p:val>
                                        </p:tav>
                                      </p:tavLst>
                                    </p:anim>
                                    <p:anim calcmode="lin" valueType="num">
                                      <p:cBhvr>
                                        <p:cTn id="81" dur="500" fill="hold"/>
                                        <p:tgtEl>
                                          <p:spTgt spid="16"/>
                                        </p:tgtEl>
                                        <p:attrNameLst>
                                          <p:attrName>ppt_y</p:attrName>
                                        </p:attrNameLst>
                                      </p:cBhvr>
                                      <p:tavLst>
                                        <p:tav tm="0">
                                          <p:val>
                                            <p:strVal val="#ppt_y"/>
                                          </p:val>
                                        </p:tav>
                                        <p:tav tm="100000">
                                          <p:val>
                                            <p:strVal val="#ppt_y"/>
                                          </p:val>
                                        </p:tav>
                                      </p:tavLst>
                                    </p:anim>
                                    <p:anim calcmode="lin" valueType="num">
                                      <p:cBhvr>
                                        <p:cTn id="82" dur="500" fill="hold"/>
                                        <p:tgtEl>
                                          <p:spTgt spid="16"/>
                                        </p:tgtEl>
                                        <p:attrNameLst>
                                          <p:attrName>ppt_h</p:attrName>
                                        </p:attrNameLst>
                                      </p:cBhvr>
                                      <p:tavLst>
                                        <p:tav tm="0">
                                          <p:val>
                                            <p:strVal val="#ppt_h/10"/>
                                          </p:val>
                                        </p:tav>
                                        <p:tav tm="50000">
                                          <p:val>
                                            <p:strVal val="#ppt_h+.01"/>
                                          </p:val>
                                        </p:tav>
                                        <p:tav tm="100000">
                                          <p:val>
                                            <p:strVal val="#ppt_h"/>
                                          </p:val>
                                        </p:tav>
                                      </p:tavLst>
                                    </p:anim>
                                    <p:anim calcmode="lin" valueType="num">
                                      <p:cBhvr>
                                        <p:cTn id="83" dur="500" fill="hold"/>
                                        <p:tgtEl>
                                          <p:spTgt spid="16"/>
                                        </p:tgtEl>
                                        <p:attrNameLst>
                                          <p:attrName>ppt_w</p:attrName>
                                        </p:attrNameLst>
                                      </p:cBhvr>
                                      <p:tavLst>
                                        <p:tav tm="0">
                                          <p:val>
                                            <p:strVal val="#ppt_w/10"/>
                                          </p:val>
                                        </p:tav>
                                        <p:tav tm="50000">
                                          <p:val>
                                            <p:strVal val="#ppt_w+.01"/>
                                          </p:val>
                                        </p:tav>
                                        <p:tav tm="100000">
                                          <p:val>
                                            <p:strVal val="#ppt_w"/>
                                          </p:val>
                                        </p:tav>
                                      </p:tavLst>
                                    </p:anim>
                                    <p:animEffect transition="in" filter="fade">
                                      <p:cBhvr>
                                        <p:cTn id="84" dur="500" tmFilter="0,0; .5, 1; 1, 1"/>
                                        <p:tgtEl>
                                          <p:spTgt spid="16"/>
                                        </p:tgtEl>
                                      </p:cBhvr>
                                    </p:animEffect>
                                  </p:childTnLst>
                                </p:cTn>
                              </p:par>
                            </p:childTnLst>
                          </p:cTn>
                        </p:par>
                        <p:par>
                          <p:cTn id="85" fill="hold">
                            <p:stCondLst>
                              <p:cond delay="7500"/>
                            </p:stCondLst>
                            <p:childTnLst>
                              <p:par>
                                <p:cTn id="86" presetID="22" presetClass="entr" presetSubtype="1" fill="hold" grpId="0" nodeType="afterEffect">
                                  <p:stCondLst>
                                    <p:cond delay="0"/>
                                  </p:stCondLst>
                                  <p:childTnLst>
                                    <p:set>
                                      <p:cBhvr>
                                        <p:cTn id="87" dur="1" fill="hold">
                                          <p:stCondLst>
                                            <p:cond delay="0"/>
                                          </p:stCondLst>
                                        </p:cTn>
                                        <p:tgtEl>
                                          <p:spTgt spid="17"/>
                                        </p:tgtEl>
                                        <p:attrNameLst>
                                          <p:attrName>style.visibility</p:attrName>
                                        </p:attrNameLst>
                                      </p:cBhvr>
                                      <p:to>
                                        <p:strVal val="visible"/>
                                      </p:to>
                                    </p:set>
                                    <p:animEffect transition="in" filter="wipe(up)">
                                      <p:cBhvr>
                                        <p:cTn id="88"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p:bldP spid="7" grpId="0"/>
      <p:bldP spid="8" grpId="0"/>
      <p:bldP spid="9" grpId="0"/>
      <p:bldP spid="10" grpId="0"/>
      <p:bldP spid="11" grpId="0"/>
      <p:bldP spid="12" grpId="0"/>
      <p:bldP spid="13" grpId="0"/>
      <p:bldP spid="14" grpId="0"/>
      <p:bldP spid="15" grpId="0"/>
      <p:bldP spid="16" grpId="0"/>
      <p:bldP spid="17" grpId="0"/>
      <p:bldP spid="1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251520" y="339502"/>
            <a:ext cx="2106234" cy="400110"/>
          </a:xfrm>
          <a:prstGeom prst="rect">
            <a:avLst/>
          </a:prstGeom>
        </p:spPr>
        <p:txBody>
          <a:bodyPr wrap="square">
            <a:spAutoFit/>
          </a:bodyPr>
          <a:lstStyle/>
          <a:p>
            <a:pPr>
              <a:lnSpc>
                <a:spcPct val="100000"/>
              </a:lnSpc>
            </a:pPr>
            <a:r>
              <a:rPr lang="zh-CN" altLang="en-US" sz="2000" dirty="0">
                <a:latin typeface="+mn-ea"/>
                <a:cs typeface="+mn-ea"/>
                <a:sym typeface="+mn-lt"/>
              </a:rPr>
              <a:t>一、标题内容</a:t>
            </a:r>
            <a:endParaRPr lang="zh-CN" altLang="en-US" sz="2000" dirty="0">
              <a:latin typeface="+mn-ea"/>
              <a:cs typeface="+mn-ea"/>
              <a:sym typeface="+mn-lt"/>
            </a:endParaRPr>
          </a:p>
        </p:txBody>
      </p:sp>
      <p:sp>
        <p:nvSpPr>
          <p:cNvPr id="24" name="燕尾形 23"/>
          <p:cNvSpPr/>
          <p:nvPr/>
        </p:nvSpPr>
        <p:spPr>
          <a:xfrm rot="5400000">
            <a:off x="5346974" y="2697779"/>
            <a:ext cx="251257" cy="287943"/>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tx1"/>
              </a:solidFill>
              <a:latin typeface="+mn-ea"/>
            </a:endParaRPr>
          </a:p>
        </p:txBody>
      </p:sp>
      <p:sp>
        <p:nvSpPr>
          <p:cNvPr id="25" name="燕尾形 24"/>
          <p:cNvSpPr/>
          <p:nvPr/>
        </p:nvSpPr>
        <p:spPr>
          <a:xfrm>
            <a:off x="4356022" y="1671650"/>
            <a:ext cx="251179" cy="288032"/>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tx1"/>
              </a:solidFill>
              <a:latin typeface="+mn-ea"/>
            </a:endParaRPr>
          </a:p>
        </p:txBody>
      </p:sp>
      <p:sp>
        <p:nvSpPr>
          <p:cNvPr id="26" name="燕尾形 25"/>
          <p:cNvSpPr/>
          <p:nvPr/>
        </p:nvSpPr>
        <p:spPr>
          <a:xfrm rot="16200000">
            <a:off x="3401727" y="2751399"/>
            <a:ext cx="251257" cy="287943"/>
          </a:xfrm>
          <a:prstGeom prst="chevr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tx1"/>
              </a:solidFill>
              <a:latin typeface="+mn-ea"/>
            </a:endParaRPr>
          </a:p>
        </p:txBody>
      </p:sp>
      <p:sp>
        <p:nvSpPr>
          <p:cNvPr id="27" name="燕尾形 26"/>
          <p:cNvSpPr/>
          <p:nvPr/>
        </p:nvSpPr>
        <p:spPr>
          <a:xfrm rot="10800000">
            <a:off x="4392786" y="3723849"/>
            <a:ext cx="251179" cy="288032"/>
          </a:xfrm>
          <a:prstGeom prst="chevr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tx1"/>
              </a:solidFill>
              <a:latin typeface="+mn-ea"/>
            </a:endParaRPr>
          </a:p>
        </p:txBody>
      </p:sp>
      <p:grpSp>
        <p:nvGrpSpPr>
          <p:cNvPr id="28" name="组合 11"/>
          <p:cNvGrpSpPr/>
          <p:nvPr/>
        </p:nvGrpSpPr>
        <p:grpSpPr>
          <a:xfrm>
            <a:off x="2987460" y="1275606"/>
            <a:ext cx="1079787" cy="1080120"/>
            <a:chOff x="3059001" y="1005605"/>
            <a:chExt cx="1080120" cy="1080120"/>
          </a:xfrm>
        </p:grpSpPr>
        <p:sp>
          <p:nvSpPr>
            <p:cNvPr id="29" name="矩形 28"/>
            <p:cNvSpPr/>
            <p:nvPr/>
          </p:nvSpPr>
          <p:spPr>
            <a:xfrm>
              <a:off x="3059001" y="1005605"/>
              <a:ext cx="1080120" cy="10801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bg1"/>
                </a:solidFill>
                <a:latin typeface="+mn-ea"/>
              </a:endParaRPr>
            </a:p>
          </p:txBody>
        </p:sp>
        <p:sp>
          <p:nvSpPr>
            <p:cNvPr id="30" name="矩形 29"/>
            <p:cNvSpPr/>
            <p:nvPr/>
          </p:nvSpPr>
          <p:spPr>
            <a:xfrm>
              <a:off x="3167013" y="1253277"/>
              <a:ext cx="792919" cy="461523"/>
            </a:xfrm>
            <a:prstGeom prst="rect">
              <a:avLst/>
            </a:prstGeom>
          </p:spPr>
          <p:txBody>
            <a:bodyPr wrap="square">
              <a:spAutoFit/>
            </a:bodyPr>
            <a:lstStyle/>
            <a:p>
              <a:pPr lvl="0" algn="ctr"/>
              <a:r>
                <a:rPr lang="zh-CN" altLang="en-US" sz="1200" dirty="0">
                  <a:solidFill>
                    <a:schemeClr val="bg1"/>
                  </a:solidFill>
                  <a:latin typeface="+mn-ea"/>
                </a:rPr>
                <a:t>添加文</a:t>
              </a:r>
              <a:endParaRPr lang="en-US" altLang="zh-CN" sz="1200" dirty="0">
                <a:solidFill>
                  <a:schemeClr val="bg1"/>
                </a:solidFill>
                <a:latin typeface="+mn-ea"/>
              </a:endParaRPr>
            </a:p>
            <a:p>
              <a:pPr lvl="0" algn="ctr"/>
              <a:r>
                <a:rPr lang="zh-CN" altLang="en-US" sz="1200" dirty="0">
                  <a:solidFill>
                    <a:schemeClr val="bg1"/>
                  </a:solidFill>
                  <a:latin typeface="+mn-ea"/>
                </a:rPr>
                <a:t>本标题</a:t>
              </a:r>
              <a:endParaRPr lang="zh-CN" altLang="en-US" sz="1200" dirty="0">
                <a:solidFill>
                  <a:schemeClr val="bg1"/>
                </a:solidFill>
                <a:latin typeface="+mn-ea"/>
              </a:endParaRPr>
            </a:p>
          </p:txBody>
        </p:sp>
      </p:grpSp>
      <p:grpSp>
        <p:nvGrpSpPr>
          <p:cNvPr id="31" name="组合 14"/>
          <p:cNvGrpSpPr/>
          <p:nvPr/>
        </p:nvGrpSpPr>
        <p:grpSpPr>
          <a:xfrm>
            <a:off x="4932707" y="1275606"/>
            <a:ext cx="1079787" cy="1080120"/>
            <a:chOff x="5004849" y="1005605"/>
            <a:chExt cx="1080120" cy="1080120"/>
          </a:xfrm>
          <a:solidFill>
            <a:schemeClr val="accent2"/>
          </a:solidFill>
        </p:grpSpPr>
        <p:sp>
          <p:nvSpPr>
            <p:cNvPr id="32" name="矩形 31"/>
            <p:cNvSpPr/>
            <p:nvPr/>
          </p:nvSpPr>
          <p:spPr>
            <a:xfrm>
              <a:off x="5004849" y="1005605"/>
              <a:ext cx="1080120" cy="10801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bg1"/>
                </a:solidFill>
                <a:latin typeface="+mn-ea"/>
              </a:endParaRPr>
            </a:p>
          </p:txBody>
        </p:sp>
        <p:sp>
          <p:nvSpPr>
            <p:cNvPr id="33" name="矩形 32"/>
            <p:cNvSpPr/>
            <p:nvPr/>
          </p:nvSpPr>
          <p:spPr>
            <a:xfrm>
              <a:off x="5130863" y="1261954"/>
              <a:ext cx="809289" cy="461523"/>
            </a:xfrm>
            <a:prstGeom prst="rect">
              <a:avLst/>
            </a:prstGeom>
            <a:grpFill/>
          </p:spPr>
          <p:txBody>
            <a:bodyPr wrap="square">
              <a:spAutoFit/>
            </a:bodyPr>
            <a:lstStyle/>
            <a:p>
              <a:pPr lvl="0" algn="ctr"/>
              <a:r>
                <a:rPr lang="zh-CN" altLang="en-US" sz="1200" dirty="0">
                  <a:solidFill>
                    <a:schemeClr val="bg1"/>
                  </a:solidFill>
                  <a:latin typeface="+mn-ea"/>
                </a:rPr>
                <a:t>添加文</a:t>
              </a:r>
              <a:endParaRPr lang="en-US" altLang="zh-CN" sz="1200" dirty="0">
                <a:solidFill>
                  <a:schemeClr val="bg1"/>
                </a:solidFill>
                <a:latin typeface="+mn-ea"/>
              </a:endParaRPr>
            </a:p>
            <a:p>
              <a:pPr lvl="0" algn="ctr"/>
              <a:r>
                <a:rPr lang="zh-CN" altLang="en-US" sz="1200" dirty="0">
                  <a:solidFill>
                    <a:schemeClr val="bg1"/>
                  </a:solidFill>
                  <a:latin typeface="+mn-ea"/>
                </a:rPr>
                <a:t>本标题</a:t>
              </a:r>
              <a:endParaRPr lang="zh-CN" altLang="en-US" sz="1200" dirty="0">
                <a:solidFill>
                  <a:schemeClr val="bg1"/>
                </a:solidFill>
                <a:latin typeface="+mn-ea"/>
              </a:endParaRPr>
            </a:p>
          </p:txBody>
        </p:sp>
      </p:grpSp>
      <p:grpSp>
        <p:nvGrpSpPr>
          <p:cNvPr id="34" name="组合 17"/>
          <p:cNvGrpSpPr/>
          <p:nvPr/>
        </p:nvGrpSpPr>
        <p:grpSpPr>
          <a:xfrm>
            <a:off x="2987460" y="3327805"/>
            <a:ext cx="1079787" cy="1080120"/>
            <a:chOff x="3059001" y="3057804"/>
            <a:chExt cx="1080120" cy="1080120"/>
          </a:xfrm>
          <a:solidFill>
            <a:schemeClr val="accent4"/>
          </a:solidFill>
        </p:grpSpPr>
        <p:sp>
          <p:nvSpPr>
            <p:cNvPr id="35" name="矩形 34"/>
            <p:cNvSpPr/>
            <p:nvPr/>
          </p:nvSpPr>
          <p:spPr>
            <a:xfrm>
              <a:off x="3059001" y="3057804"/>
              <a:ext cx="1080120" cy="10801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bg1"/>
                </a:solidFill>
                <a:latin typeface="+mn-ea"/>
              </a:endParaRPr>
            </a:p>
          </p:txBody>
        </p:sp>
        <p:sp>
          <p:nvSpPr>
            <p:cNvPr id="36" name="矩形 35"/>
            <p:cNvSpPr/>
            <p:nvPr/>
          </p:nvSpPr>
          <p:spPr>
            <a:xfrm>
              <a:off x="3203017" y="3305476"/>
              <a:ext cx="756915" cy="461523"/>
            </a:xfrm>
            <a:prstGeom prst="rect">
              <a:avLst/>
            </a:prstGeom>
            <a:grpFill/>
          </p:spPr>
          <p:txBody>
            <a:bodyPr wrap="square">
              <a:spAutoFit/>
            </a:bodyPr>
            <a:lstStyle/>
            <a:p>
              <a:pPr lvl="0" algn="ctr"/>
              <a:r>
                <a:rPr lang="zh-CN" altLang="en-US" sz="1200" dirty="0">
                  <a:solidFill>
                    <a:schemeClr val="bg1"/>
                  </a:solidFill>
                  <a:latin typeface="+mn-ea"/>
                </a:rPr>
                <a:t>添加文本标题</a:t>
              </a:r>
              <a:endParaRPr lang="zh-CN" altLang="en-US" sz="1200" dirty="0">
                <a:solidFill>
                  <a:schemeClr val="bg1"/>
                </a:solidFill>
                <a:latin typeface="+mn-ea"/>
              </a:endParaRPr>
            </a:p>
          </p:txBody>
        </p:sp>
      </p:grpSp>
      <p:grpSp>
        <p:nvGrpSpPr>
          <p:cNvPr id="37" name="组合 20"/>
          <p:cNvGrpSpPr/>
          <p:nvPr/>
        </p:nvGrpSpPr>
        <p:grpSpPr>
          <a:xfrm>
            <a:off x="4932707" y="3327805"/>
            <a:ext cx="1079787" cy="1080120"/>
            <a:chOff x="5004849" y="3057804"/>
            <a:chExt cx="1080120" cy="1080120"/>
          </a:xfrm>
          <a:solidFill>
            <a:schemeClr val="accent3"/>
          </a:solidFill>
        </p:grpSpPr>
        <p:sp>
          <p:nvSpPr>
            <p:cNvPr id="38" name="矩形 37"/>
            <p:cNvSpPr/>
            <p:nvPr/>
          </p:nvSpPr>
          <p:spPr>
            <a:xfrm>
              <a:off x="5004849" y="3057804"/>
              <a:ext cx="1080120" cy="10801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bg1"/>
                </a:solidFill>
                <a:latin typeface="+mn-ea"/>
              </a:endParaRPr>
            </a:p>
          </p:txBody>
        </p:sp>
        <p:sp>
          <p:nvSpPr>
            <p:cNvPr id="39" name="矩形 38"/>
            <p:cNvSpPr/>
            <p:nvPr/>
          </p:nvSpPr>
          <p:spPr>
            <a:xfrm>
              <a:off x="5094859" y="3314153"/>
              <a:ext cx="881297" cy="461523"/>
            </a:xfrm>
            <a:prstGeom prst="rect">
              <a:avLst/>
            </a:prstGeom>
            <a:grpFill/>
          </p:spPr>
          <p:txBody>
            <a:bodyPr wrap="square">
              <a:spAutoFit/>
            </a:bodyPr>
            <a:lstStyle/>
            <a:p>
              <a:pPr lvl="0" algn="ctr"/>
              <a:r>
                <a:rPr lang="zh-CN" altLang="en-US" sz="1200" dirty="0">
                  <a:solidFill>
                    <a:schemeClr val="bg1"/>
                  </a:solidFill>
                  <a:latin typeface="+mn-ea"/>
                </a:rPr>
                <a:t>添加文本标题</a:t>
              </a:r>
              <a:endParaRPr lang="zh-CN" altLang="en-US" sz="1200" dirty="0">
                <a:solidFill>
                  <a:schemeClr val="bg1"/>
                </a:solidFill>
                <a:latin typeface="+mn-ea"/>
              </a:endParaRPr>
            </a:p>
          </p:txBody>
        </p:sp>
      </p:grpSp>
      <p:sp>
        <p:nvSpPr>
          <p:cNvPr id="40" name="文本框 7"/>
          <p:cNvSpPr txBox="1">
            <a:spLocks noChangeArrowheads="1"/>
          </p:cNvSpPr>
          <p:nvPr/>
        </p:nvSpPr>
        <p:spPr bwMode="auto">
          <a:xfrm>
            <a:off x="6315360" y="1413124"/>
            <a:ext cx="2231559" cy="8224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a:solidFill>
                  <a:schemeClr val="tx1"/>
                </a:solidFill>
                <a:latin typeface="Arial Narrow" panose="020B0606020202030204" pitchFamily="34" charset="0"/>
                <a:ea typeface="微软雅黑" panose="020B0503020204020204" pitchFamily="34" charset="-122"/>
              </a:defRPr>
            </a:lvl1pPr>
            <a:lvl2pPr>
              <a:defRPr sz="2800">
                <a:solidFill>
                  <a:schemeClr val="tx1"/>
                </a:solidFill>
                <a:latin typeface="Arial Narrow" panose="020B0606020202030204" pitchFamily="34" charset="0"/>
                <a:ea typeface="微软雅黑" panose="020B0503020204020204" pitchFamily="34" charset="-122"/>
              </a:defRPr>
            </a:lvl2pPr>
            <a:lvl3pPr>
              <a:defRPr sz="2400">
                <a:solidFill>
                  <a:schemeClr val="tx1"/>
                </a:solidFill>
                <a:latin typeface="Arial Narrow" panose="020B0606020202030204" pitchFamily="34" charset="0"/>
                <a:ea typeface="微软雅黑" panose="020B0503020204020204" pitchFamily="34" charset="-122"/>
              </a:defRPr>
            </a:lvl3pPr>
            <a:lvl4pPr>
              <a:defRPr sz="2000">
                <a:solidFill>
                  <a:schemeClr val="tx1"/>
                </a:solidFill>
                <a:latin typeface="Arial Narrow" panose="020B0606020202030204" pitchFamily="34" charset="0"/>
                <a:ea typeface="微软雅黑" panose="020B0503020204020204" pitchFamily="34" charset="-122"/>
              </a:defRPr>
            </a:lvl4pPr>
            <a:lvl5pPr>
              <a:defRPr sz="2000">
                <a:solidFill>
                  <a:schemeClr val="tx1"/>
                </a:solidFill>
                <a:latin typeface="Arial Narrow" panose="020B0606020202030204" pitchFamily="34" charset="0"/>
                <a:ea typeface="微软雅黑" panose="020B0503020204020204" pitchFamily="34" charset="-122"/>
              </a:defRPr>
            </a:lvl5pPr>
            <a:lvl6pPr eaLnBrk="0" fontAlgn="base" hangingPunct="0">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6pPr>
            <a:lvl7pPr eaLnBrk="0" fontAlgn="base" hangingPunct="0">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7pPr>
            <a:lvl8pPr eaLnBrk="0" fontAlgn="base" hangingPunct="0">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8pPr>
            <a:lvl9pPr eaLnBrk="0" fontAlgn="base" hangingPunct="0">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9pPr>
          </a:lstStyle>
          <a:p>
            <a:pPr lvl="0" algn="just" fontAlgn="base">
              <a:spcBef>
                <a:spcPct val="0"/>
              </a:spcBef>
              <a:spcAft>
                <a:spcPct val="0"/>
              </a:spcAft>
              <a:defRPr/>
            </a:pPr>
            <a:r>
              <a:rPr lang="zh-CN" altLang="en-US" sz="1200" dirty="0">
                <a:solidFill>
                  <a:schemeClr val="tx1">
                    <a:lumMod val="65000"/>
                    <a:lumOff val="35000"/>
                  </a:schemeClr>
                </a:solidFill>
                <a:latin typeface="+mn-ea"/>
                <a:ea typeface="+mn-ea"/>
              </a:rPr>
              <a:t>单击添加标题</a:t>
            </a:r>
            <a:endParaRPr lang="zh-CN" altLang="en-US" sz="1200" dirty="0">
              <a:solidFill>
                <a:schemeClr val="tx1">
                  <a:lumMod val="65000"/>
                  <a:lumOff val="35000"/>
                </a:schemeClr>
              </a:solidFill>
              <a:latin typeface="+mn-ea"/>
              <a:ea typeface="+mn-ea"/>
            </a:endParaRPr>
          </a:p>
          <a:p>
            <a:pPr algn="just">
              <a:lnSpc>
                <a:spcPct val="150000"/>
              </a:lnSpc>
              <a:spcBef>
                <a:spcPts val="300"/>
              </a:spcBef>
            </a:pPr>
            <a:r>
              <a:rPr lang="zh-CN" altLang="en-US" sz="900" dirty="0">
                <a:solidFill>
                  <a:schemeClr val="tx1">
                    <a:lumMod val="65000"/>
                    <a:lumOff val="35000"/>
                  </a:schemeClr>
                </a:solidFill>
                <a:latin typeface="+mn-ea"/>
                <a:ea typeface="+mn-ea"/>
              </a:rPr>
              <a:t>此处添加说明文字添加说明文字添加说明文字此处添加说明文字</a:t>
            </a:r>
            <a:endParaRPr lang="zh-CN" altLang="en-US" sz="900" dirty="0">
              <a:solidFill>
                <a:schemeClr val="tx1">
                  <a:lumMod val="65000"/>
                  <a:lumOff val="35000"/>
                </a:schemeClr>
              </a:solidFill>
              <a:latin typeface="+mn-ea"/>
              <a:ea typeface="+mn-ea"/>
            </a:endParaRPr>
          </a:p>
        </p:txBody>
      </p:sp>
      <p:sp>
        <p:nvSpPr>
          <p:cNvPr id="41" name="文本框 7"/>
          <p:cNvSpPr txBox="1">
            <a:spLocks noChangeArrowheads="1"/>
          </p:cNvSpPr>
          <p:nvPr/>
        </p:nvSpPr>
        <p:spPr bwMode="auto">
          <a:xfrm>
            <a:off x="467544" y="1435177"/>
            <a:ext cx="2231559" cy="800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a:solidFill>
                  <a:schemeClr val="tx1"/>
                </a:solidFill>
                <a:latin typeface="Arial Narrow" panose="020B0606020202030204" pitchFamily="34" charset="0"/>
                <a:ea typeface="微软雅黑" panose="020B0503020204020204" pitchFamily="34" charset="-122"/>
              </a:defRPr>
            </a:lvl1pPr>
            <a:lvl2pPr>
              <a:defRPr sz="2800">
                <a:solidFill>
                  <a:schemeClr val="tx1"/>
                </a:solidFill>
                <a:latin typeface="Arial Narrow" panose="020B0606020202030204" pitchFamily="34" charset="0"/>
                <a:ea typeface="微软雅黑" panose="020B0503020204020204" pitchFamily="34" charset="-122"/>
              </a:defRPr>
            </a:lvl2pPr>
            <a:lvl3pPr>
              <a:defRPr sz="2400">
                <a:solidFill>
                  <a:schemeClr val="tx1"/>
                </a:solidFill>
                <a:latin typeface="Arial Narrow" panose="020B0606020202030204" pitchFamily="34" charset="0"/>
                <a:ea typeface="微软雅黑" panose="020B0503020204020204" pitchFamily="34" charset="-122"/>
              </a:defRPr>
            </a:lvl3pPr>
            <a:lvl4pPr>
              <a:defRPr sz="2000">
                <a:solidFill>
                  <a:schemeClr val="tx1"/>
                </a:solidFill>
                <a:latin typeface="Arial Narrow" panose="020B0606020202030204" pitchFamily="34" charset="0"/>
                <a:ea typeface="微软雅黑" panose="020B0503020204020204" pitchFamily="34" charset="-122"/>
              </a:defRPr>
            </a:lvl4pPr>
            <a:lvl5pPr>
              <a:defRPr sz="2000">
                <a:solidFill>
                  <a:schemeClr val="tx1"/>
                </a:solidFill>
                <a:latin typeface="Arial Narrow" panose="020B0606020202030204" pitchFamily="34" charset="0"/>
                <a:ea typeface="微软雅黑" panose="020B0503020204020204" pitchFamily="34" charset="-122"/>
              </a:defRPr>
            </a:lvl5pPr>
            <a:lvl6pPr eaLnBrk="0" fontAlgn="base" hangingPunct="0">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6pPr>
            <a:lvl7pPr eaLnBrk="0" fontAlgn="base" hangingPunct="0">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7pPr>
            <a:lvl8pPr eaLnBrk="0" fontAlgn="base" hangingPunct="0">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8pPr>
            <a:lvl9pPr eaLnBrk="0" fontAlgn="base" hangingPunct="0">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9pPr>
          </a:lstStyle>
          <a:p>
            <a:pPr lvl="0" algn="r" fontAlgn="base">
              <a:spcBef>
                <a:spcPct val="0"/>
              </a:spcBef>
              <a:spcAft>
                <a:spcPct val="0"/>
              </a:spcAft>
              <a:defRPr/>
            </a:pPr>
            <a:r>
              <a:rPr lang="zh-CN" altLang="en-US" sz="1200" dirty="0">
                <a:solidFill>
                  <a:schemeClr val="tx1">
                    <a:lumMod val="65000"/>
                    <a:lumOff val="35000"/>
                  </a:schemeClr>
                </a:solidFill>
                <a:latin typeface="+mn-ea"/>
                <a:ea typeface="+mn-ea"/>
              </a:rPr>
              <a:t>单击添加标题</a:t>
            </a:r>
            <a:endParaRPr lang="zh-CN" altLang="en-US" sz="1200" dirty="0">
              <a:solidFill>
                <a:schemeClr val="tx1">
                  <a:lumMod val="65000"/>
                  <a:lumOff val="35000"/>
                </a:schemeClr>
              </a:solidFill>
              <a:latin typeface="+mn-ea"/>
              <a:ea typeface="+mn-ea"/>
            </a:endParaRPr>
          </a:p>
          <a:p>
            <a:pPr algn="r">
              <a:lnSpc>
                <a:spcPct val="150000"/>
              </a:lnSpc>
              <a:spcBef>
                <a:spcPts val="300"/>
              </a:spcBef>
            </a:pPr>
            <a:r>
              <a:rPr lang="zh-CN" altLang="en-US" sz="900" dirty="0">
                <a:solidFill>
                  <a:schemeClr val="tx1">
                    <a:lumMod val="65000"/>
                    <a:lumOff val="35000"/>
                  </a:schemeClr>
                </a:solidFill>
                <a:latin typeface="+mn-ea"/>
                <a:ea typeface="+mn-ea"/>
              </a:rPr>
              <a:t>此处添加说明文字添加说明文字添加说明文字此处添加说明文字</a:t>
            </a:r>
            <a:endParaRPr lang="zh-CN" altLang="en-US" sz="900" dirty="0">
              <a:solidFill>
                <a:schemeClr val="tx1">
                  <a:lumMod val="65000"/>
                  <a:lumOff val="35000"/>
                </a:schemeClr>
              </a:solidFill>
              <a:latin typeface="+mn-ea"/>
              <a:ea typeface="+mn-ea"/>
            </a:endParaRPr>
          </a:p>
        </p:txBody>
      </p:sp>
      <p:sp>
        <p:nvSpPr>
          <p:cNvPr id="42" name="文本框 7"/>
          <p:cNvSpPr txBox="1">
            <a:spLocks noChangeArrowheads="1"/>
          </p:cNvSpPr>
          <p:nvPr/>
        </p:nvSpPr>
        <p:spPr bwMode="auto">
          <a:xfrm>
            <a:off x="6315360" y="3465323"/>
            <a:ext cx="2231559" cy="8224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a:solidFill>
                  <a:schemeClr val="tx1"/>
                </a:solidFill>
                <a:latin typeface="Arial Narrow" panose="020B0606020202030204" pitchFamily="34" charset="0"/>
                <a:ea typeface="微软雅黑" panose="020B0503020204020204" pitchFamily="34" charset="-122"/>
              </a:defRPr>
            </a:lvl1pPr>
            <a:lvl2pPr>
              <a:defRPr sz="2800">
                <a:solidFill>
                  <a:schemeClr val="tx1"/>
                </a:solidFill>
                <a:latin typeface="Arial Narrow" panose="020B0606020202030204" pitchFamily="34" charset="0"/>
                <a:ea typeface="微软雅黑" panose="020B0503020204020204" pitchFamily="34" charset="-122"/>
              </a:defRPr>
            </a:lvl2pPr>
            <a:lvl3pPr>
              <a:defRPr sz="2400">
                <a:solidFill>
                  <a:schemeClr val="tx1"/>
                </a:solidFill>
                <a:latin typeface="Arial Narrow" panose="020B0606020202030204" pitchFamily="34" charset="0"/>
                <a:ea typeface="微软雅黑" panose="020B0503020204020204" pitchFamily="34" charset="-122"/>
              </a:defRPr>
            </a:lvl3pPr>
            <a:lvl4pPr>
              <a:defRPr sz="2000">
                <a:solidFill>
                  <a:schemeClr val="tx1"/>
                </a:solidFill>
                <a:latin typeface="Arial Narrow" panose="020B0606020202030204" pitchFamily="34" charset="0"/>
                <a:ea typeface="微软雅黑" panose="020B0503020204020204" pitchFamily="34" charset="-122"/>
              </a:defRPr>
            </a:lvl4pPr>
            <a:lvl5pPr>
              <a:defRPr sz="2000">
                <a:solidFill>
                  <a:schemeClr val="tx1"/>
                </a:solidFill>
                <a:latin typeface="Arial Narrow" panose="020B0606020202030204" pitchFamily="34" charset="0"/>
                <a:ea typeface="微软雅黑" panose="020B0503020204020204" pitchFamily="34" charset="-122"/>
              </a:defRPr>
            </a:lvl5pPr>
            <a:lvl6pPr eaLnBrk="0" fontAlgn="base" hangingPunct="0">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6pPr>
            <a:lvl7pPr eaLnBrk="0" fontAlgn="base" hangingPunct="0">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7pPr>
            <a:lvl8pPr eaLnBrk="0" fontAlgn="base" hangingPunct="0">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8pPr>
            <a:lvl9pPr eaLnBrk="0" fontAlgn="base" hangingPunct="0">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9pPr>
          </a:lstStyle>
          <a:p>
            <a:pPr lvl="0" algn="just" fontAlgn="base">
              <a:spcBef>
                <a:spcPct val="0"/>
              </a:spcBef>
              <a:spcAft>
                <a:spcPct val="0"/>
              </a:spcAft>
              <a:defRPr/>
            </a:pPr>
            <a:r>
              <a:rPr lang="zh-CN" altLang="en-US" sz="1200" dirty="0">
                <a:solidFill>
                  <a:schemeClr val="tx1">
                    <a:lumMod val="65000"/>
                    <a:lumOff val="35000"/>
                  </a:schemeClr>
                </a:solidFill>
                <a:latin typeface="+mn-ea"/>
                <a:ea typeface="+mn-ea"/>
              </a:rPr>
              <a:t>单击添加标题</a:t>
            </a:r>
            <a:endParaRPr lang="zh-CN" altLang="en-US" sz="1200" dirty="0">
              <a:solidFill>
                <a:schemeClr val="tx1">
                  <a:lumMod val="65000"/>
                  <a:lumOff val="35000"/>
                </a:schemeClr>
              </a:solidFill>
              <a:latin typeface="+mn-ea"/>
              <a:ea typeface="+mn-ea"/>
            </a:endParaRPr>
          </a:p>
          <a:p>
            <a:pPr algn="just">
              <a:lnSpc>
                <a:spcPct val="150000"/>
              </a:lnSpc>
              <a:spcBef>
                <a:spcPts val="300"/>
              </a:spcBef>
            </a:pPr>
            <a:r>
              <a:rPr lang="zh-CN" altLang="en-US" sz="900" dirty="0">
                <a:solidFill>
                  <a:schemeClr val="tx1">
                    <a:lumMod val="65000"/>
                    <a:lumOff val="35000"/>
                  </a:schemeClr>
                </a:solidFill>
                <a:latin typeface="+mn-ea"/>
                <a:ea typeface="+mn-ea"/>
              </a:rPr>
              <a:t>此处添加说明文字添加说明文字添加说明文字此处添加说明文字</a:t>
            </a:r>
            <a:endParaRPr lang="zh-CN" altLang="en-US" sz="900" dirty="0">
              <a:solidFill>
                <a:schemeClr val="tx1">
                  <a:lumMod val="65000"/>
                  <a:lumOff val="35000"/>
                </a:schemeClr>
              </a:solidFill>
              <a:latin typeface="+mn-ea"/>
              <a:ea typeface="+mn-ea"/>
            </a:endParaRPr>
          </a:p>
        </p:txBody>
      </p:sp>
      <p:sp>
        <p:nvSpPr>
          <p:cNvPr id="43" name="文本框 7"/>
          <p:cNvSpPr txBox="1">
            <a:spLocks noChangeArrowheads="1"/>
          </p:cNvSpPr>
          <p:nvPr/>
        </p:nvSpPr>
        <p:spPr bwMode="auto">
          <a:xfrm>
            <a:off x="467544" y="3476349"/>
            <a:ext cx="2231559" cy="800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a:solidFill>
                  <a:schemeClr val="tx1"/>
                </a:solidFill>
                <a:latin typeface="Arial Narrow" panose="020B0606020202030204" pitchFamily="34" charset="0"/>
                <a:ea typeface="微软雅黑" panose="020B0503020204020204" pitchFamily="34" charset="-122"/>
              </a:defRPr>
            </a:lvl1pPr>
            <a:lvl2pPr>
              <a:defRPr sz="2800">
                <a:solidFill>
                  <a:schemeClr val="tx1"/>
                </a:solidFill>
                <a:latin typeface="Arial Narrow" panose="020B0606020202030204" pitchFamily="34" charset="0"/>
                <a:ea typeface="微软雅黑" panose="020B0503020204020204" pitchFamily="34" charset="-122"/>
              </a:defRPr>
            </a:lvl2pPr>
            <a:lvl3pPr>
              <a:defRPr sz="2400">
                <a:solidFill>
                  <a:schemeClr val="tx1"/>
                </a:solidFill>
                <a:latin typeface="Arial Narrow" panose="020B0606020202030204" pitchFamily="34" charset="0"/>
                <a:ea typeface="微软雅黑" panose="020B0503020204020204" pitchFamily="34" charset="-122"/>
              </a:defRPr>
            </a:lvl3pPr>
            <a:lvl4pPr>
              <a:defRPr sz="2000">
                <a:solidFill>
                  <a:schemeClr val="tx1"/>
                </a:solidFill>
                <a:latin typeface="Arial Narrow" panose="020B0606020202030204" pitchFamily="34" charset="0"/>
                <a:ea typeface="微软雅黑" panose="020B0503020204020204" pitchFamily="34" charset="-122"/>
              </a:defRPr>
            </a:lvl4pPr>
            <a:lvl5pPr>
              <a:defRPr sz="2000">
                <a:solidFill>
                  <a:schemeClr val="tx1"/>
                </a:solidFill>
                <a:latin typeface="Arial Narrow" panose="020B0606020202030204" pitchFamily="34" charset="0"/>
                <a:ea typeface="微软雅黑" panose="020B0503020204020204" pitchFamily="34" charset="-122"/>
              </a:defRPr>
            </a:lvl5pPr>
            <a:lvl6pPr eaLnBrk="0" fontAlgn="base" hangingPunct="0">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6pPr>
            <a:lvl7pPr eaLnBrk="0" fontAlgn="base" hangingPunct="0">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7pPr>
            <a:lvl8pPr eaLnBrk="0" fontAlgn="base" hangingPunct="0">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8pPr>
            <a:lvl9pPr eaLnBrk="0" fontAlgn="base" hangingPunct="0">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9pPr>
          </a:lstStyle>
          <a:p>
            <a:pPr lvl="0" algn="r" fontAlgn="base">
              <a:spcBef>
                <a:spcPct val="0"/>
              </a:spcBef>
              <a:spcAft>
                <a:spcPct val="0"/>
              </a:spcAft>
              <a:defRPr/>
            </a:pPr>
            <a:r>
              <a:rPr lang="zh-CN" altLang="en-US" sz="1200" dirty="0">
                <a:solidFill>
                  <a:schemeClr val="tx1">
                    <a:lumMod val="65000"/>
                    <a:lumOff val="35000"/>
                  </a:schemeClr>
                </a:solidFill>
                <a:latin typeface="+mn-ea"/>
                <a:ea typeface="+mn-ea"/>
              </a:rPr>
              <a:t>单击添加标题</a:t>
            </a:r>
            <a:endParaRPr lang="zh-CN" altLang="en-US" sz="1200" dirty="0">
              <a:solidFill>
                <a:schemeClr val="tx1">
                  <a:lumMod val="65000"/>
                  <a:lumOff val="35000"/>
                </a:schemeClr>
              </a:solidFill>
              <a:latin typeface="+mn-ea"/>
              <a:ea typeface="+mn-ea"/>
            </a:endParaRPr>
          </a:p>
          <a:p>
            <a:pPr algn="r">
              <a:lnSpc>
                <a:spcPct val="150000"/>
              </a:lnSpc>
              <a:spcBef>
                <a:spcPts val="300"/>
              </a:spcBef>
            </a:pPr>
            <a:r>
              <a:rPr lang="zh-CN" altLang="en-US" sz="900" dirty="0">
                <a:solidFill>
                  <a:schemeClr val="tx1">
                    <a:lumMod val="65000"/>
                    <a:lumOff val="35000"/>
                  </a:schemeClr>
                </a:solidFill>
                <a:latin typeface="+mn-ea"/>
                <a:ea typeface="+mn-ea"/>
              </a:rPr>
              <a:t>此处添加说明文字添加说明文字添加说明文字此处添加说明文字</a:t>
            </a:r>
            <a:endParaRPr lang="zh-CN" altLang="en-US" sz="900" dirty="0">
              <a:solidFill>
                <a:schemeClr val="tx1">
                  <a:lumMod val="65000"/>
                  <a:lumOff val="35000"/>
                </a:schemeClr>
              </a:solidFill>
              <a:latin typeface="+mn-ea"/>
              <a:ea typeface="+mn-ea"/>
            </a:endParaRPr>
          </a:p>
        </p:txBody>
      </p:sp>
    </p:spTree>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left)">
                                      <p:cBhvr>
                                        <p:cTn id="7" dur="500"/>
                                        <p:tgtEl>
                                          <p:spTgt spid="28"/>
                                        </p:tgtEl>
                                      </p:cBhvr>
                                    </p:animEffect>
                                  </p:childTnLst>
                                </p:cTn>
                              </p:par>
                              <p:par>
                                <p:cTn id="8" presetID="22" presetClass="entr" presetSubtype="2" fill="hold" grpId="0" nodeType="withEffect">
                                  <p:stCondLst>
                                    <p:cond delay="0"/>
                                  </p:stCondLst>
                                  <p:childTnLst>
                                    <p:set>
                                      <p:cBhvr>
                                        <p:cTn id="9" dur="1" fill="hold">
                                          <p:stCondLst>
                                            <p:cond delay="0"/>
                                          </p:stCondLst>
                                        </p:cTn>
                                        <p:tgtEl>
                                          <p:spTgt spid="41"/>
                                        </p:tgtEl>
                                        <p:attrNameLst>
                                          <p:attrName>style.visibility</p:attrName>
                                        </p:attrNameLst>
                                      </p:cBhvr>
                                      <p:to>
                                        <p:strVal val="visible"/>
                                      </p:to>
                                    </p:set>
                                    <p:animEffect transition="in" filter="wipe(right)">
                                      <p:cBhvr>
                                        <p:cTn id="10" dur="500"/>
                                        <p:tgtEl>
                                          <p:spTgt spid="41"/>
                                        </p:tgtEl>
                                      </p:cBhvr>
                                    </p:animEffect>
                                  </p:childTnLst>
                                </p:cTn>
                              </p:par>
                            </p:childTnLst>
                          </p:cTn>
                        </p:par>
                        <p:par>
                          <p:cTn id="11" fill="hold">
                            <p:stCondLst>
                              <p:cond delay="500"/>
                            </p:stCondLst>
                            <p:childTnLst>
                              <p:par>
                                <p:cTn id="12" presetID="2" presetClass="entr" presetSubtype="2" fill="hold" grpId="0" nodeType="afterEffect">
                                  <p:stCondLst>
                                    <p:cond delay="0"/>
                                  </p:stCondLst>
                                  <p:childTnLst>
                                    <p:set>
                                      <p:cBhvr>
                                        <p:cTn id="13" dur="1" fill="hold">
                                          <p:stCondLst>
                                            <p:cond delay="0"/>
                                          </p:stCondLst>
                                        </p:cTn>
                                        <p:tgtEl>
                                          <p:spTgt spid="25"/>
                                        </p:tgtEl>
                                        <p:attrNameLst>
                                          <p:attrName>style.visibility</p:attrName>
                                        </p:attrNameLst>
                                      </p:cBhvr>
                                      <p:to>
                                        <p:strVal val="visible"/>
                                      </p:to>
                                    </p:set>
                                    <p:anim calcmode="lin" valueType="num">
                                      <p:cBhvr additive="base">
                                        <p:cTn id="14" dur="500" fill="hold"/>
                                        <p:tgtEl>
                                          <p:spTgt spid="25"/>
                                        </p:tgtEl>
                                        <p:attrNameLst>
                                          <p:attrName>ppt_x</p:attrName>
                                        </p:attrNameLst>
                                      </p:cBhvr>
                                      <p:tavLst>
                                        <p:tav tm="0">
                                          <p:val>
                                            <p:strVal val="1+#ppt_w/2"/>
                                          </p:val>
                                        </p:tav>
                                        <p:tav tm="100000">
                                          <p:val>
                                            <p:strVal val="#ppt_x"/>
                                          </p:val>
                                        </p:tav>
                                      </p:tavLst>
                                    </p:anim>
                                    <p:anim calcmode="lin" valueType="num">
                                      <p:cBhvr additive="base">
                                        <p:cTn id="15" dur="500" fill="hold"/>
                                        <p:tgtEl>
                                          <p:spTgt spid="25"/>
                                        </p:tgtEl>
                                        <p:attrNameLst>
                                          <p:attrName>ppt_y</p:attrName>
                                        </p:attrNameLst>
                                      </p:cBhvr>
                                      <p:tavLst>
                                        <p:tav tm="0">
                                          <p:val>
                                            <p:strVal val="#ppt_y"/>
                                          </p:val>
                                        </p:tav>
                                        <p:tav tm="100000">
                                          <p:val>
                                            <p:strVal val="#ppt_y"/>
                                          </p:val>
                                        </p:tav>
                                      </p:tavLst>
                                    </p:anim>
                                  </p:childTnLst>
                                </p:cTn>
                              </p:par>
                            </p:childTnLst>
                          </p:cTn>
                        </p:par>
                        <p:par>
                          <p:cTn id="16" fill="hold">
                            <p:stCondLst>
                              <p:cond delay="1000"/>
                            </p:stCondLst>
                            <p:childTnLst>
                              <p:par>
                                <p:cTn id="17" presetID="22" presetClass="entr" presetSubtype="8" fill="hold" nodeType="afterEffect">
                                  <p:stCondLst>
                                    <p:cond delay="0"/>
                                  </p:stCondLst>
                                  <p:childTnLst>
                                    <p:set>
                                      <p:cBhvr>
                                        <p:cTn id="18" dur="1" fill="hold">
                                          <p:stCondLst>
                                            <p:cond delay="0"/>
                                          </p:stCondLst>
                                        </p:cTn>
                                        <p:tgtEl>
                                          <p:spTgt spid="31"/>
                                        </p:tgtEl>
                                        <p:attrNameLst>
                                          <p:attrName>style.visibility</p:attrName>
                                        </p:attrNameLst>
                                      </p:cBhvr>
                                      <p:to>
                                        <p:strVal val="visible"/>
                                      </p:to>
                                    </p:set>
                                    <p:animEffect transition="in" filter="wipe(left)">
                                      <p:cBhvr>
                                        <p:cTn id="19" dur="500"/>
                                        <p:tgtEl>
                                          <p:spTgt spid="31"/>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40"/>
                                        </p:tgtEl>
                                        <p:attrNameLst>
                                          <p:attrName>style.visibility</p:attrName>
                                        </p:attrNameLst>
                                      </p:cBhvr>
                                      <p:to>
                                        <p:strVal val="visible"/>
                                      </p:to>
                                    </p:set>
                                    <p:animEffect transition="in" filter="wipe(left)">
                                      <p:cBhvr>
                                        <p:cTn id="22" dur="500"/>
                                        <p:tgtEl>
                                          <p:spTgt spid="40"/>
                                        </p:tgtEl>
                                      </p:cBhvr>
                                    </p:animEffect>
                                  </p:childTnLst>
                                </p:cTn>
                              </p:par>
                            </p:childTnLst>
                          </p:cTn>
                        </p:par>
                        <p:par>
                          <p:cTn id="23" fill="hold">
                            <p:stCondLst>
                              <p:cond delay="1500"/>
                            </p:stCondLst>
                            <p:childTnLst>
                              <p:par>
                                <p:cTn id="24" presetID="2" presetClass="entr" presetSubtype="4" fill="hold" grpId="0" nodeType="afterEffect">
                                  <p:stCondLst>
                                    <p:cond delay="0"/>
                                  </p:stCondLst>
                                  <p:childTnLst>
                                    <p:set>
                                      <p:cBhvr>
                                        <p:cTn id="25" dur="1" fill="hold">
                                          <p:stCondLst>
                                            <p:cond delay="0"/>
                                          </p:stCondLst>
                                        </p:cTn>
                                        <p:tgtEl>
                                          <p:spTgt spid="24"/>
                                        </p:tgtEl>
                                        <p:attrNameLst>
                                          <p:attrName>style.visibility</p:attrName>
                                        </p:attrNameLst>
                                      </p:cBhvr>
                                      <p:to>
                                        <p:strVal val="visible"/>
                                      </p:to>
                                    </p:set>
                                    <p:anim calcmode="lin" valueType="num">
                                      <p:cBhvr additive="base">
                                        <p:cTn id="26" dur="500" fill="hold"/>
                                        <p:tgtEl>
                                          <p:spTgt spid="24"/>
                                        </p:tgtEl>
                                        <p:attrNameLst>
                                          <p:attrName>ppt_x</p:attrName>
                                        </p:attrNameLst>
                                      </p:cBhvr>
                                      <p:tavLst>
                                        <p:tav tm="0">
                                          <p:val>
                                            <p:strVal val="#ppt_x"/>
                                          </p:val>
                                        </p:tav>
                                        <p:tav tm="100000">
                                          <p:val>
                                            <p:strVal val="#ppt_x"/>
                                          </p:val>
                                        </p:tav>
                                      </p:tavLst>
                                    </p:anim>
                                    <p:anim calcmode="lin" valueType="num">
                                      <p:cBhvr additive="base">
                                        <p:cTn id="27" dur="500" fill="hold"/>
                                        <p:tgtEl>
                                          <p:spTgt spid="24"/>
                                        </p:tgtEl>
                                        <p:attrNameLst>
                                          <p:attrName>ppt_y</p:attrName>
                                        </p:attrNameLst>
                                      </p:cBhvr>
                                      <p:tavLst>
                                        <p:tav tm="0">
                                          <p:val>
                                            <p:strVal val="1+#ppt_h/2"/>
                                          </p:val>
                                        </p:tav>
                                        <p:tav tm="100000">
                                          <p:val>
                                            <p:strVal val="#ppt_y"/>
                                          </p:val>
                                        </p:tav>
                                      </p:tavLst>
                                    </p:anim>
                                  </p:childTnLst>
                                </p:cTn>
                              </p:par>
                            </p:childTnLst>
                          </p:cTn>
                        </p:par>
                        <p:par>
                          <p:cTn id="28" fill="hold">
                            <p:stCondLst>
                              <p:cond delay="2000"/>
                            </p:stCondLst>
                            <p:childTnLst>
                              <p:par>
                                <p:cTn id="29" presetID="22" presetClass="entr" presetSubtype="1" fill="hold" nodeType="afterEffect">
                                  <p:stCondLst>
                                    <p:cond delay="0"/>
                                  </p:stCondLst>
                                  <p:childTnLst>
                                    <p:set>
                                      <p:cBhvr>
                                        <p:cTn id="30" dur="1" fill="hold">
                                          <p:stCondLst>
                                            <p:cond delay="0"/>
                                          </p:stCondLst>
                                        </p:cTn>
                                        <p:tgtEl>
                                          <p:spTgt spid="37"/>
                                        </p:tgtEl>
                                        <p:attrNameLst>
                                          <p:attrName>style.visibility</p:attrName>
                                        </p:attrNameLst>
                                      </p:cBhvr>
                                      <p:to>
                                        <p:strVal val="visible"/>
                                      </p:to>
                                    </p:set>
                                    <p:animEffect transition="in" filter="wipe(up)">
                                      <p:cBhvr>
                                        <p:cTn id="31" dur="500"/>
                                        <p:tgtEl>
                                          <p:spTgt spid="37"/>
                                        </p:tgtEl>
                                      </p:cBhvr>
                                    </p:animEffect>
                                  </p:childTnLst>
                                </p:cTn>
                              </p:par>
                              <p:par>
                                <p:cTn id="32" presetID="22" presetClass="entr" presetSubtype="8" fill="hold" grpId="0" nodeType="withEffect">
                                  <p:stCondLst>
                                    <p:cond delay="0"/>
                                  </p:stCondLst>
                                  <p:childTnLst>
                                    <p:set>
                                      <p:cBhvr>
                                        <p:cTn id="33" dur="1" fill="hold">
                                          <p:stCondLst>
                                            <p:cond delay="0"/>
                                          </p:stCondLst>
                                        </p:cTn>
                                        <p:tgtEl>
                                          <p:spTgt spid="42"/>
                                        </p:tgtEl>
                                        <p:attrNameLst>
                                          <p:attrName>style.visibility</p:attrName>
                                        </p:attrNameLst>
                                      </p:cBhvr>
                                      <p:to>
                                        <p:strVal val="visible"/>
                                      </p:to>
                                    </p:set>
                                    <p:animEffect transition="in" filter="wipe(left)">
                                      <p:cBhvr>
                                        <p:cTn id="34" dur="500"/>
                                        <p:tgtEl>
                                          <p:spTgt spid="42"/>
                                        </p:tgtEl>
                                      </p:cBhvr>
                                    </p:animEffect>
                                  </p:childTnLst>
                                </p:cTn>
                              </p:par>
                            </p:childTnLst>
                          </p:cTn>
                        </p:par>
                        <p:par>
                          <p:cTn id="35" fill="hold">
                            <p:stCondLst>
                              <p:cond delay="2500"/>
                            </p:stCondLst>
                            <p:childTnLst>
                              <p:par>
                                <p:cTn id="36" presetID="2" presetClass="entr" presetSubtype="8" fill="hold" grpId="0" nodeType="afterEffect">
                                  <p:stCondLst>
                                    <p:cond delay="0"/>
                                  </p:stCondLst>
                                  <p:childTnLst>
                                    <p:set>
                                      <p:cBhvr>
                                        <p:cTn id="37" dur="1" fill="hold">
                                          <p:stCondLst>
                                            <p:cond delay="0"/>
                                          </p:stCondLst>
                                        </p:cTn>
                                        <p:tgtEl>
                                          <p:spTgt spid="27"/>
                                        </p:tgtEl>
                                        <p:attrNameLst>
                                          <p:attrName>style.visibility</p:attrName>
                                        </p:attrNameLst>
                                      </p:cBhvr>
                                      <p:to>
                                        <p:strVal val="visible"/>
                                      </p:to>
                                    </p:set>
                                    <p:anim calcmode="lin" valueType="num">
                                      <p:cBhvr additive="base">
                                        <p:cTn id="38" dur="500" fill="hold"/>
                                        <p:tgtEl>
                                          <p:spTgt spid="27"/>
                                        </p:tgtEl>
                                        <p:attrNameLst>
                                          <p:attrName>ppt_x</p:attrName>
                                        </p:attrNameLst>
                                      </p:cBhvr>
                                      <p:tavLst>
                                        <p:tav tm="0">
                                          <p:val>
                                            <p:strVal val="0-#ppt_w/2"/>
                                          </p:val>
                                        </p:tav>
                                        <p:tav tm="100000">
                                          <p:val>
                                            <p:strVal val="#ppt_x"/>
                                          </p:val>
                                        </p:tav>
                                      </p:tavLst>
                                    </p:anim>
                                    <p:anim calcmode="lin" valueType="num">
                                      <p:cBhvr additive="base">
                                        <p:cTn id="39" dur="500" fill="hold"/>
                                        <p:tgtEl>
                                          <p:spTgt spid="27"/>
                                        </p:tgtEl>
                                        <p:attrNameLst>
                                          <p:attrName>ppt_y</p:attrName>
                                        </p:attrNameLst>
                                      </p:cBhvr>
                                      <p:tavLst>
                                        <p:tav tm="0">
                                          <p:val>
                                            <p:strVal val="#ppt_y"/>
                                          </p:val>
                                        </p:tav>
                                        <p:tav tm="100000">
                                          <p:val>
                                            <p:strVal val="#ppt_y"/>
                                          </p:val>
                                        </p:tav>
                                      </p:tavLst>
                                    </p:anim>
                                  </p:childTnLst>
                                </p:cTn>
                              </p:par>
                            </p:childTnLst>
                          </p:cTn>
                        </p:par>
                        <p:par>
                          <p:cTn id="40" fill="hold">
                            <p:stCondLst>
                              <p:cond delay="3000"/>
                            </p:stCondLst>
                            <p:childTnLst>
                              <p:par>
                                <p:cTn id="41" presetID="22" presetClass="entr" presetSubtype="2" fill="hold" nodeType="afterEffect">
                                  <p:stCondLst>
                                    <p:cond delay="0"/>
                                  </p:stCondLst>
                                  <p:childTnLst>
                                    <p:set>
                                      <p:cBhvr>
                                        <p:cTn id="42" dur="1" fill="hold">
                                          <p:stCondLst>
                                            <p:cond delay="0"/>
                                          </p:stCondLst>
                                        </p:cTn>
                                        <p:tgtEl>
                                          <p:spTgt spid="34"/>
                                        </p:tgtEl>
                                        <p:attrNameLst>
                                          <p:attrName>style.visibility</p:attrName>
                                        </p:attrNameLst>
                                      </p:cBhvr>
                                      <p:to>
                                        <p:strVal val="visible"/>
                                      </p:to>
                                    </p:set>
                                    <p:animEffect transition="in" filter="wipe(right)">
                                      <p:cBhvr>
                                        <p:cTn id="43" dur="500"/>
                                        <p:tgtEl>
                                          <p:spTgt spid="34"/>
                                        </p:tgtEl>
                                      </p:cBhvr>
                                    </p:animEffect>
                                  </p:childTnLst>
                                </p:cTn>
                              </p:par>
                              <p:par>
                                <p:cTn id="44" presetID="22" presetClass="entr" presetSubtype="2" fill="hold" grpId="0" nodeType="withEffect">
                                  <p:stCondLst>
                                    <p:cond delay="0"/>
                                  </p:stCondLst>
                                  <p:childTnLst>
                                    <p:set>
                                      <p:cBhvr>
                                        <p:cTn id="45" dur="1" fill="hold">
                                          <p:stCondLst>
                                            <p:cond delay="0"/>
                                          </p:stCondLst>
                                        </p:cTn>
                                        <p:tgtEl>
                                          <p:spTgt spid="43"/>
                                        </p:tgtEl>
                                        <p:attrNameLst>
                                          <p:attrName>style.visibility</p:attrName>
                                        </p:attrNameLst>
                                      </p:cBhvr>
                                      <p:to>
                                        <p:strVal val="visible"/>
                                      </p:to>
                                    </p:set>
                                    <p:animEffect transition="in" filter="wipe(right)">
                                      <p:cBhvr>
                                        <p:cTn id="46" dur="500"/>
                                        <p:tgtEl>
                                          <p:spTgt spid="43"/>
                                        </p:tgtEl>
                                      </p:cBhvr>
                                    </p:animEffect>
                                  </p:childTnLst>
                                </p:cTn>
                              </p:par>
                            </p:childTnLst>
                          </p:cTn>
                        </p:par>
                        <p:par>
                          <p:cTn id="47" fill="hold">
                            <p:stCondLst>
                              <p:cond delay="3500"/>
                            </p:stCondLst>
                            <p:childTnLst>
                              <p:par>
                                <p:cTn id="48" presetID="2" presetClass="entr" presetSubtype="4" fill="hold" grpId="0" nodeType="afterEffect">
                                  <p:stCondLst>
                                    <p:cond delay="0"/>
                                  </p:stCondLst>
                                  <p:childTnLst>
                                    <p:set>
                                      <p:cBhvr>
                                        <p:cTn id="49" dur="1" fill="hold">
                                          <p:stCondLst>
                                            <p:cond delay="0"/>
                                          </p:stCondLst>
                                        </p:cTn>
                                        <p:tgtEl>
                                          <p:spTgt spid="26"/>
                                        </p:tgtEl>
                                        <p:attrNameLst>
                                          <p:attrName>style.visibility</p:attrName>
                                        </p:attrNameLst>
                                      </p:cBhvr>
                                      <p:to>
                                        <p:strVal val="visible"/>
                                      </p:to>
                                    </p:set>
                                    <p:anim calcmode="lin" valueType="num">
                                      <p:cBhvr additive="base">
                                        <p:cTn id="50" dur="500" fill="hold"/>
                                        <p:tgtEl>
                                          <p:spTgt spid="26"/>
                                        </p:tgtEl>
                                        <p:attrNameLst>
                                          <p:attrName>ppt_x</p:attrName>
                                        </p:attrNameLst>
                                      </p:cBhvr>
                                      <p:tavLst>
                                        <p:tav tm="0">
                                          <p:val>
                                            <p:strVal val="#ppt_x"/>
                                          </p:val>
                                        </p:tav>
                                        <p:tav tm="100000">
                                          <p:val>
                                            <p:strVal val="#ppt_x"/>
                                          </p:val>
                                        </p:tav>
                                      </p:tavLst>
                                    </p:anim>
                                    <p:anim calcmode="lin" valueType="num">
                                      <p:cBhvr additive="base">
                                        <p:cTn id="51"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P spid="26" grpId="0" animBg="1"/>
      <p:bldP spid="27" grpId="0" animBg="1"/>
      <p:bldP spid="40" grpId="0"/>
      <p:bldP spid="41" grpId="0"/>
      <p:bldP spid="42" grpId="0"/>
      <p:bldP spid="4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251520" y="339502"/>
            <a:ext cx="2106234" cy="400110"/>
          </a:xfrm>
          <a:prstGeom prst="rect">
            <a:avLst/>
          </a:prstGeom>
        </p:spPr>
        <p:txBody>
          <a:bodyPr wrap="square">
            <a:spAutoFit/>
          </a:bodyPr>
          <a:lstStyle/>
          <a:p>
            <a:pPr>
              <a:lnSpc>
                <a:spcPct val="100000"/>
              </a:lnSpc>
            </a:pPr>
            <a:r>
              <a:rPr lang="zh-CN" altLang="en-US" sz="2000" dirty="0">
                <a:latin typeface="+mn-ea"/>
                <a:cs typeface="+mn-ea"/>
                <a:sym typeface="+mn-lt"/>
              </a:rPr>
              <a:t>一、标题内容</a:t>
            </a:r>
            <a:endParaRPr lang="zh-CN" altLang="en-US" sz="2000" dirty="0">
              <a:latin typeface="+mn-ea"/>
              <a:cs typeface="+mn-ea"/>
              <a:sym typeface="+mn-lt"/>
            </a:endParaRPr>
          </a:p>
        </p:txBody>
      </p:sp>
      <p:sp>
        <p:nvSpPr>
          <p:cNvPr id="23" name="Rectangle 12" descr="sy_76915721138"/>
          <p:cNvSpPr>
            <a:spLocks noChangeArrowheads="1"/>
          </p:cNvSpPr>
          <p:nvPr/>
        </p:nvSpPr>
        <p:spPr bwMode="auto">
          <a:xfrm>
            <a:off x="755576" y="1347614"/>
            <a:ext cx="2495549" cy="1802304"/>
          </a:xfrm>
          <a:prstGeom prst="rect">
            <a:avLst/>
          </a:prstGeom>
          <a:blipFill dpi="0" rotWithShape="1">
            <a:blip r:embed="rId1"/>
            <a:srcRect/>
            <a:stretch>
              <a:fillRect/>
            </a:stretch>
          </a:blipFill>
          <a:ln>
            <a:noFill/>
          </a:ln>
          <a:effectLst/>
        </p:spPr>
        <p:txBody>
          <a:bodyPr wrap="none" anchor="ctr"/>
          <a:lstStyle/>
          <a:p>
            <a:endParaRPr lang="zh-CN" altLang="en-US" dirty="0">
              <a:solidFill>
                <a:schemeClr val="tx2"/>
              </a:solidFill>
              <a:latin typeface="幼圆" panose="02010509060101010101" pitchFamily="49" charset="-122"/>
              <a:ea typeface="幼圆" panose="02010509060101010101" pitchFamily="49" charset="-122"/>
            </a:endParaRPr>
          </a:p>
        </p:txBody>
      </p:sp>
      <p:sp>
        <p:nvSpPr>
          <p:cNvPr id="44" name="Rectangle 13"/>
          <p:cNvSpPr>
            <a:spLocks noChangeArrowheads="1"/>
          </p:cNvSpPr>
          <p:nvPr/>
        </p:nvSpPr>
        <p:spPr bwMode="auto">
          <a:xfrm>
            <a:off x="3346376" y="1347614"/>
            <a:ext cx="2495549" cy="1802304"/>
          </a:xfrm>
          <a:prstGeom prst="rect">
            <a:avLst/>
          </a:prstGeom>
          <a:blipFill>
            <a:blip r:embed="rId2"/>
            <a:stretch>
              <a:fillRect/>
            </a:stretch>
          </a:blipFill>
          <a:ln>
            <a:noFill/>
          </a:ln>
          <a:effectLst/>
        </p:spPr>
        <p:txBody>
          <a:bodyPr wrap="none" anchor="ctr"/>
          <a:lstStyle/>
          <a:p>
            <a:endParaRPr lang="zh-CN" altLang="en-US" dirty="0">
              <a:solidFill>
                <a:schemeClr val="tx2"/>
              </a:solidFill>
              <a:latin typeface="幼圆" panose="02010509060101010101" pitchFamily="49" charset="-122"/>
              <a:ea typeface="幼圆" panose="02010509060101010101" pitchFamily="49" charset="-122"/>
            </a:endParaRPr>
          </a:p>
        </p:txBody>
      </p:sp>
      <p:sp>
        <p:nvSpPr>
          <p:cNvPr id="45" name="Rectangle 14" descr="10813325_164711630000_2"/>
          <p:cNvSpPr>
            <a:spLocks noChangeArrowheads="1"/>
          </p:cNvSpPr>
          <p:nvPr/>
        </p:nvSpPr>
        <p:spPr bwMode="auto">
          <a:xfrm>
            <a:off x="6011514" y="1365759"/>
            <a:ext cx="2495550" cy="1802303"/>
          </a:xfrm>
          <a:prstGeom prst="rect">
            <a:avLst/>
          </a:prstGeom>
          <a:blipFill dpi="0" rotWithShape="1">
            <a:blip r:embed="rId3"/>
            <a:srcRect/>
            <a:stretch>
              <a:fillRect/>
            </a:stretch>
          </a:blipFill>
          <a:ln>
            <a:noFill/>
          </a:ln>
          <a:effectLst/>
        </p:spPr>
        <p:txBody>
          <a:bodyPr wrap="none" anchor="ctr"/>
          <a:lstStyle/>
          <a:p>
            <a:endParaRPr lang="zh-CN" altLang="en-US" dirty="0">
              <a:solidFill>
                <a:schemeClr val="tx2"/>
              </a:solidFill>
              <a:latin typeface="幼圆" panose="02010509060101010101" pitchFamily="49" charset="-122"/>
              <a:ea typeface="幼圆" panose="02010509060101010101" pitchFamily="49" charset="-122"/>
            </a:endParaRPr>
          </a:p>
        </p:txBody>
      </p:sp>
      <p:sp>
        <p:nvSpPr>
          <p:cNvPr id="46" name="TextBox 7"/>
          <p:cNvSpPr txBox="1"/>
          <p:nvPr/>
        </p:nvSpPr>
        <p:spPr>
          <a:xfrm>
            <a:off x="3966706" y="3352368"/>
            <a:ext cx="1210588" cy="515526"/>
          </a:xfrm>
          <a:prstGeom prst="rect">
            <a:avLst/>
          </a:prstGeom>
          <a:noFill/>
        </p:spPr>
        <p:txBody>
          <a:bodyPr wrap="none" rtlCol="0">
            <a:spAutoFit/>
          </a:bodyPr>
          <a:lstStyle/>
          <a:p>
            <a:pPr algn="ctr">
              <a:lnSpc>
                <a:spcPct val="150000"/>
              </a:lnSpc>
            </a:pPr>
            <a:r>
              <a:rPr lang="zh-CN" altLang="en-US" sz="2000" dirty="0">
                <a:solidFill>
                  <a:schemeClr val="tx1">
                    <a:lumMod val="65000"/>
                    <a:lumOff val="35000"/>
                  </a:schemeClr>
                </a:solidFill>
                <a:latin typeface="+mn-ea"/>
                <a:sym typeface="微软雅黑" panose="020B0503020204020204" pitchFamily="34" charset="-122"/>
              </a:rPr>
              <a:t>添加标题</a:t>
            </a:r>
            <a:endParaRPr lang="en-US" altLang="zh-CN" sz="2000" dirty="0">
              <a:solidFill>
                <a:schemeClr val="tx1">
                  <a:lumMod val="65000"/>
                  <a:lumOff val="35000"/>
                </a:schemeClr>
              </a:solidFill>
              <a:latin typeface="+mn-ea"/>
              <a:sym typeface="微软雅黑" panose="020B0503020204020204" pitchFamily="34" charset="-122"/>
            </a:endParaRPr>
          </a:p>
        </p:txBody>
      </p:sp>
      <p:sp>
        <p:nvSpPr>
          <p:cNvPr id="47" name="Subtitle 2"/>
          <p:cNvSpPr txBox="1"/>
          <p:nvPr/>
        </p:nvSpPr>
        <p:spPr>
          <a:xfrm>
            <a:off x="1109973" y="3777741"/>
            <a:ext cx="6924054" cy="450471"/>
          </a:xfrm>
          <a:prstGeom prst="rect">
            <a:avLst/>
          </a:prstGeom>
        </p:spPr>
        <p:txBody>
          <a:bodyPr vert="horz" wrap="square" lIns="81559" tIns="40780" rIns="81559" bIns="40780" rtlCol="0">
            <a:spAutoFit/>
          </a:bodyPr>
          <a:lstStyle>
            <a:lvl1pPr marL="0" indent="0" algn="ctr" defTabSz="1087755" rtl="0" eaLnBrk="1" latinLnBrk="0" hangingPunct="1">
              <a:lnSpc>
                <a:spcPct val="120000"/>
              </a:lnSpc>
              <a:spcBef>
                <a:spcPct val="20000"/>
              </a:spcBef>
              <a:buFont typeface="Arial" panose="020B0604020202020204"/>
              <a:buNone/>
              <a:defRPr sz="2400" kern="1200">
                <a:solidFill>
                  <a:schemeClr val="tx2"/>
                </a:solidFill>
                <a:latin typeface="Open Sans Light"/>
                <a:ea typeface="+mn-ea"/>
                <a:cs typeface="Open Sans Light"/>
              </a:defRPr>
            </a:lvl1pPr>
            <a:lvl2pPr marL="1087755" indent="0" algn="ctr" defTabSz="1087755" rtl="0" eaLnBrk="1" latinLnBrk="0" hangingPunct="1">
              <a:lnSpc>
                <a:spcPct val="130000"/>
              </a:lnSpc>
              <a:spcBef>
                <a:spcPct val="20000"/>
              </a:spcBef>
              <a:buFont typeface="Arial" panose="020B0604020202020204"/>
              <a:buNone/>
              <a:defRPr sz="3200" kern="1200">
                <a:solidFill>
                  <a:schemeClr val="tx1">
                    <a:tint val="75000"/>
                  </a:schemeClr>
                </a:solidFill>
                <a:latin typeface="Open Sans" panose="020B0606030504020204"/>
                <a:ea typeface="+mn-ea"/>
                <a:cs typeface="Open Sans" panose="020B0606030504020204"/>
              </a:defRPr>
            </a:lvl2pPr>
            <a:lvl3pPr marL="2175510" indent="0" algn="ctr" defTabSz="1087755" rtl="0" eaLnBrk="1" latinLnBrk="0" hangingPunct="1">
              <a:lnSpc>
                <a:spcPct val="130000"/>
              </a:lnSpc>
              <a:spcBef>
                <a:spcPct val="20000"/>
              </a:spcBef>
              <a:buFont typeface="Arial" panose="020B0604020202020204"/>
              <a:buNone/>
              <a:defRPr sz="3200" kern="1200">
                <a:solidFill>
                  <a:schemeClr val="tx1">
                    <a:tint val="75000"/>
                  </a:schemeClr>
                </a:solidFill>
                <a:latin typeface="Open Sans" panose="020B0606030504020204"/>
                <a:ea typeface="+mn-ea"/>
                <a:cs typeface="Open Sans" panose="020B0606030504020204"/>
              </a:defRPr>
            </a:lvl3pPr>
            <a:lvl4pPr marL="3262630" indent="0" algn="ctr" defTabSz="1087755" rtl="0" eaLnBrk="1" latinLnBrk="0" hangingPunct="1">
              <a:lnSpc>
                <a:spcPct val="130000"/>
              </a:lnSpc>
              <a:spcBef>
                <a:spcPct val="20000"/>
              </a:spcBef>
              <a:buFont typeface="Arial" panose="020B0604020202020204"/>
              <a:buNone/>
              <a:defRPr sz="3200" kern="1200">
                <a:solidFill>
                  <a:schemeClr val="tx1">
                    <a:tint val="75000"/>
                  </a:schemeClr>
                </a:solidFill>
                <a:latin typeface="Open Sans" panose="020B0606030504020204"/>
                <a:ea typeface="+mn-ea"/>
                <a:cs typeface="Open Sans" panose="020B0606030504020204"/>
              </a:defRPr>
            </a:lvl4pPr>
            <a:lvl5pPr marL="4350385" indent="0" algn="ctr" defTabSz="1087755" rtl="0" eaLnBrk="1" latinLnBrk="0" hangingPunct="1">
              <a:lnSpc>
                <a:spcPct val="130000"/>
              </a:lnSpc>
              <a:spcBef>
                <a:spcPct val="20000"/>
              </a:spcBef>
              <a:buFont typeface="Arial" panose="020B0604020202020204"/>
              <a:buNone/>
              <a:defRPr sz="3200" kern="1200">
                <a:solidFill>
                  <a:schemeClr val="tx1">
                    <a:tint val="75000"/>
                  </a:schemeClr>
                </a:solidFill>
                <a:latin typeface="Open Sans" panose="020B0606030504020204"/>
                <a:ea typeface="+mn-ea"/>
                <a:cs typeface="Open Sans" panose="020B0606030504020204"/>
              </a:defRPr>
            </a:lvl5pPr>
            <a:lvl6pPr marL="5438140" indent="0" algn="ctr" defTabSz="1087755" rtl="0" eaLnBrk="1" latinLnBrk="0" hangingPunct="1">
              <a:spcBef>
                <a:spcPct val="20000"/>
              </a:spcBef>
              <a:buFont typeface="Arial" panose="020B0604020202020204"/>
              <a:buNone/>
              <a:defRPr sz="4800" kern="1200">
                <a:solidFill>
                  <a:schemeClr val="tx1">
                    <a:tint val="75000"/>
                  </a:schemeClr>
                </a:solidFill>
                <a:latin typeface="+mn-lt"/>
                <a:ea typeface="+mn-ea"/>
                <a:cs typeface="+mn-cs"/>
              </a:defRPr>
            </a:lvl6pPr>
            <a:lvl7pPr marL="6525895" indent="0" algn="ctr" defTabSz="1087755" rtl="0" eaLnBrk="1" latinLnBrk="0" hangingPunct="1">
              <a:spcBef>
                <a:spcPct val="20000"/>
              </a:spcBef>
              <a:buFont typeface="Arial" panose="020B0604020202020204"/>
              <a:buNone/>
              <a:defRPr sz="4800" kern="1200">
                <a:solidFill>
                  <a:schemeClr val="tx1">
                    <a:tint val="75000"/>
                  </a:schemeClr>
                </a:solidFill>
                <a:latin typeface="+mn-lt"/>
                <a:ea typeface="+mn-ea"/>
                <a:cs typeface="+mn-cs"/>
              </a:defRPr>
            </a:lvl7pPr>
            <a:lvl8pPr marL="7613650" indent="0" algn="ctr" defTabSz="1087755" rtl="0" eaLnBrk="1" latinLnBrk="0" hangingPunct="1">
              <a:spcBef>
                <a:spcPct val="20000"/>
              </a:spcBef>
              <a:buFont typeface="Arial" panose="020B0604020202020204"/>
              <a:buNone/>
              <a:defRPr sz="4800" kern="1200">
                <a:solidFill>
                  <a:schemeClr val="tx1">
                    <a:tint val="75000"/>
                  </a:schemeClr>
                </a:solidFill>
                <a:latin typeface="+mn-lt"/>
                <a:ea typeface="+mn-ea"/>
                <a:cs typeface="+mn-cs"/>
              </a:defRPr>
            </a:lvl8pPr>
            <a:lvl9pPr marL="8701405" indent="0" algn="ctr" defTabSz="1087755" rtl="0" eaLnBrk="1" latinLnBrk="0" hangingPunct="1">
              <a:spcBef>
                <a:spcPct val="20000"/>
              </a:spcBef>
              <a:buFont typeface="Arial" panose="020B0604020202020204"/>
              <a:buNone/>
              <a:defRPr sz="4800" kern="1200">
                <a:solidFill>
                  <a:schemeClr val="tx1">
                    <a:tint val="75000"/>
                  </a:schemeClr>
                </a:solidFill>
                <a:latin typeface="+mn-lt"/>
                <a:ea typeface="+mn-ea"/>
                <a:cs typeface="+mn-cs"/>
              </a:defRPr>
            </a:lvl9pPr>
          </a:lstStyle>
          <a:p>
            <a:pPr>
              <a:lnSpc>
                <a:spcPct val="140000"/>
              </a:lnSpc>
            </a:pPr>
            <a:r>
              <a:rPr lang="zh-CN" altLang="en-US" sz="900" dirty="0">
                <a:solidFill>
                  <a:schemeClr val="tx1">
                    <a:lumMod val="65000"/>
                    <a:lumOff val="35000"/>
                  </a:schemeClr>
                </a:solidFill>
                <a:latin typeface="+mn-ea"/>
                <a:cs typeface="Open Sans" panose="020B0606030504020204" pitchFamily="34" charset="0"/>
                <a:sym typeface="微软雅黑" panose="020B0503020204020204" pitchFamily="34" charset="-122"/>
              </a:rPr>
              <a:t>请在此添加文字说明，模板。请在此添加文字说明，模板。请在此添加文字说明，模板。请在此添加文字说明，模板。请在此添加文字说明，模板。请在此添加文字说明，模板。请在此添加文字说明，模板。</a:t>
            </a:r>
            <a:endParaRPr lang="zh-CN" altLang="en-US" sz="900" dirty="0">
              <a:solidFill>
                <a:schemeClr val="tx1">
                  <a:lumMod val="65000"/>
                  <a:lumOff val="35000"/>
                </a:schemeClr>
              </a:solidFill>
              <a:latin typeface="+mn-ea"/>
              <a:cs typeface="Open Sans" panose="020B0606030504020204" pitchFamily="34" charset="0"/>
              <a:sym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500" fill="hold"/>
                                        <p:tgtEl>
                                          <p:spTgt spid="23"/>
                                        </p:tgtEl>
                                        <p:attrNameLst>
                                          <p:attrName>ppt_x</p:attrName>
                                        </p:attrNameLst>
                                      </p:cBhvr>
                                      <p:tavLst>
                                        <p:tav tm="0">
                                          <p:val>
                                            <p:strVal val="1+#ppt_w/2"/>
                                          </p:val>
                                        </p:tav>
                                        <p:tav tm="100000">
                                          <p:val>
                                            <p:strVal val="#ppt_x"/>
                                          </p:val>
                                        </p:tav>
                                      </p:tavLst>
                                    </p:anim>
                                    <p:anim calcmode="lin" valueType="num">
                                      <p:cBhvr additive="base">
                                        <p:cTn id="8" dur="500" fill="hold"/>
                                        <p:tgtEl>
                                          <p:spTgt spid="23"/>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44"/>
                                        </p:tgtEl>
                                        <p:attrNameLst>
                                          <p:attrName>style.visibility</p:attrName>
                                        </p:attrNameLst>
                                      </p:cBhvr>
                                      <p:to>
                                        <p:strVal val="visible"/>
                                      </p:to>
                                    </p:set>
                                    <p:anim calcmode="lin" valueType="num">
                                      <p:cBhvr additive="base">
                                        <p:cTn id="11" dur="500" fill="hold"/>
                                        <p:tgtEl>
                                          <p:spTgt spid="44"/>
                                        </p:tgtEl>
                                        <p:attrNameLst>
                                          <p:attrName>ppt_x</p:attrName>
                                        </p:attrNameLst>
                                      </p:cBhvr>
                                      <p:tavLst>
                                        <p:tav tm="0">
                                          <p:val>
                                            <p:strVal val="1+#ppt_w/2"/>
                                          </p:val>
                                        </p:tav>
                                        <p:tav tm="100000">
                                          <p:val>
                                            <p:strVal val="#ppt_x"/>
                                          </p:val>
                                        </p:tav>
                                      </p:tavLst>
                                    </p:anim>
                                    <p:anim calcmode="lin" valueType="num">
                                      <p:cBhvr additive="base">
                                        <p:cTn id="12" dur="500" fill="hold"/>
                                        <p:tgtEl>
                                          <p:spTgt spid="44"/>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45"/>
                                        </p:tgtEl>
                                        <p:attrNameLst>
                                          <p:attrName>style.visibility</p:attrName>
                                        </p:attrNameLst>
                                      </p:cBhvr>
                                      <p:to>
                                        <p:strVal val="visible"/>
                                      </p:to>
                                    </p:set>
                                    <p:anim calcmode="lin" valueType="num">
                                      <p:cBhvr additive="base">
                                        <p:cTn id="15" dur="500" fill="hold"/>
                                        <p:tgtEl>
                                          <p:spTgt spid="45"/>
                                        </p:tgtEl>
                                        <p:attrNameLst>
                                          <p:attrName>ppt_x</p:attrName>
                                        </p:attrNameLst>
                                      </p:cBhvr>
                                      <p:tavLst>
                                        <p:tav tm="0">
                                          <p:val>
                                            <p:strVal val="1+#ppt_w/2"/>
                                          </p:val>
                                        </p:tav>
                                        <p:tav tm="100000">
                                          <p:val>
                                            <p:strVal val="#ppt_x"/>
                                          </p:val>
                                        </p:tav>
                                      </p:tavLst>
                                    </p:anim>
                                    <p:anim calcmode="lin" valueType="num">
                                      <p:cBhvr additive="base">
                                        <p:cTn id="16" dur="500" fill="hold"/>
                                        <p:tgtEl>
                                          <p:spTgt spid="45"/>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46"/>
                                        </p:tgtEl>
                                        <p:attrNameLst>
                                          <p:attrName>style.visibility</p:attrName>
                                        </p:attrNameLst>
                                      </p:cBhvr>
                                      <p:to>
                                        <p:strVal val="visible"/>
                                      </p:to>
                                    </p:set>
                                    <p:anim calcmode="lin" valueType="num">
                                      <p:cBhvr>
                                        <p:cTn id="21" dur="500" fill="hold"/>
                                        <p:tgtEl>
                                          <p:spTgt spid="46"/>
                                        </p:tgtEl>
                                        <p:attrNameLst>
                                          <p:attrName>ppt_w</p:attrName>
                                        </p:attrNameLst>
                                      </p:cBhvr>
                                      <p:tavLst>
                                        <p:tav tm="0">
                                          <p:val>
                                            <p:fltVal val="0"/>
                                          </p:val>
                                        </p:tav>
                                        <p:tav tm="100000">
                                          <p:val>
                                            <p:strVal val="#ppt_w"/>
                                          </p:val>
                                        </p:tav>
                                      </p:tavLst>
                                    </p:anim>
                                    <p:anim calcmode="lin" valueType="num">
                                      <p:cBhvr>
                                        <p:cTn id="22" dur="500" fill="hold"/>
                                        <p:tgtEl>
                                          <p:spTgt spid="46"/>
                                        </p:tgtEl>
                                        <p:attrNameLst>
                                          <p:attrName>ppt_h</p:attrName>
                                        </p:attrNameLst>
                                      </p:cBhvr>
                                      <p:tavLst>
                                        <p:tav tm="0">
                                          <p:val>
                                            <p:fltVal val="0"/>
                                          </p:val>
                                        </p:tav>
                                        <p:tav tm="100000">
                                          <p:val>
                                            <p:strVal val="#ppt_h"/>
                                          </p:val>
                                        </p:tav>
                                      </p:tavLst>
                                    </p:anim>
                                    <p:animEffect transition="in" filter="fade">
                                      <p:cBhvr>
                                        <p:cTn id="23" dur="500"/>
                                        <p:tgtEl>
                                          <p:spTgt spid="46"/>
                                        </p:tgtEl>
                                      </p:cBhvr>
                                    </p:animEffect>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47"/>
                                        </p:tgtEl>
                                        <p:attrNameLst>
                                          <p:attrName>style.visibility</p:attrName>
                                        </p:attrNameLst>
                                      </p:cBhvr>
                                      <p:to>
                                        <p:strVal val="visible"/>
                                      </p:to>
                                    </p:set>
                                    <p:animEffect transition="in" filter="fade">
                                      <p:cBhvr>
                                        <p:cTn id="28" dur="1000"/>
                                        <p:tgtEl>
                                          <p:spTgt spid="47"/>
                                        </p:tgtEl>
                                      </p:cBhvr>
                                    </p:animEffect>
                                    <p:anim calcmode="lin" valueType="num">
                                      <p:cBhvr>
                                        <p:cTn id="29" dur="1000" fill="hold"/>
                                        <p:tgtEl>
                                          <p:spTgt spid="47"/>
                                        </p:tgtEl>
                                        <p:attrNameLst>
                                          <p:attrName>ppt_x</p:attrName>
                                        </p:attrNameLst>
                                      </p:cBhvr>
                                      <p:tavLst>
                                        <p:tav tm="0">
                                          <p:val>
                                            <p:strVal val="#ppt_x"/>
                                          </p:val>
                                        </p:tav>
                                        <p:tav tm="100000">
                                          <p:val>
                                            <p:strVal val="#ppt_x"/>
                                          </p:val>
                                        </p:tav>
                                      </p:tavLst>
                                    </p:anim>
                                    <p:anim calcmode="lin" valueType="num">
                                      <p:cBhvr>
                                        <p:cTn id="30" dur="1000" fill="hold"/>
                                        <p:tgtEl>
                                          <p:spTgt spid="4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44" grpId="0" animBg="1"/>
      <p:bldP spid="45" grpId="0" animBg="1"/>
      <p:bldP spid="46" grpId="0"/>
      <p:bldP spid="4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251520" y="339502"/>
            <a:ext cx="2106234" cy="400110"/>
          </a:xfrm>
          <a:prstGeom prst="rect">
            <a:avLst/>
          </a:prstGeom>
        </p:spPr>
        <p:txBody>
          <a:bodyPr wrap="square">
            <a:spAutoFit/>
          </a:bodyPr>
          <a:lstStyle/>
          <a:p>
            <a:pPr>
              <a:lnSpc>
                <a:spcPct val="100000"/>
              </a:lnSpc>
            </a:pPr>
            <a:r>
              <a:rPr lang="zh-CN" altLang="en-US" sz="2000" dirty="0">
                <a:latin typeface="+mn-ea"/>
                <a:cs typeface="+mn-ea"/>
                <a:sym typeface="+mn-lt"/>
              </a:rPr>
              <a:t>一、标题内容</a:t>
            </a:r>
            <a:endParaRPr lang="zh-CN" altLang="en-US" sz="2000" dirty="0">
              <a:latin typeface="+mn-ea"/>
              <a:cs typeface="+mn-ea"/>
              <a:sym typeface="+mn-lt"/>
            </a:endParaRPr>
          </a:p>
        </p:txBody>
      </p:sp>
      <p:sp>
        <p:nvSpPr>
          <p:cNvPr id="3" name="圆角矩形 2"/>
          <p:cNvSpPr/>
          <p:nvPr/>
        </p:nvSpPr>
        <p:spPr>
          <a:xfrm rot="2700000">
            <a:off x="5310210" y="1557591"/>
            <a:ext cx="705803" cy="70580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lumMod val="65000"/>
                  <a:lumOff val="35000"/>
                </a:schemeClr>
              </a:solidFill>
              <a:latin typeface="+mn-ea"/>
            </a:endParaRPr>
          </a:p>
        </p:txBody>
      </p:sp>
      <p:sp>
        <p:nvSpPr>
          <p:cNvPr id="4" name="圆角矩形 3"/>
          <p:cNvSpPr/>
          <p:nvPr/>
        </p:nvSpPr>
        <p:spPr>
          <a:xfrm rot="2700000">
            <a:off x="5310209" y="3124768"/>
            <a:ext cx="705803" cy="705803"/>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lumMod val="65000"/>
                  <a:lumOff val="35000"/>
                </a:schemeClr>
              </a:solidFill>
              <a:latin typeface="+mn-ea"/>
            </a:endParaRPr>
          </a:p>
        </p:txBody>
      </p:sp>
      <p:sp>
        <p:nvSpPr>
          <p:cNvPr id="5" name="圆角矩形 4"/>
          <p:cNvSpPr/>
          <p:nvPr/>
        </p:nvSpPr>
        <p:spPr>
          <a:xfrm rot="2700000">
            <a:off x="3022632" y="1557591"/>
            <a:ext cx="705803" cy="705803"/>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lumMod val="65000"/>
                  <a:lumOff val="35000"/>
                </a:schemeClr>
              </a:solidFill>
              <a:latin typeface="+mn-ea"/>
            </a:endParaRPr>
          </a:p>
        </p:txBody>
      </p:sp>
      <p:sp>
        <p:nvSpPr>
          <p:cNvPr id="7" name="圆角矩形 6"/>
          <p:cNvSpPr/>
          <p:nvPr/>
        </p:nvSpPr>
        <p:spPr>
          <a:xfrm rot="2700000">
            <a:off x="3022631" y="3124768"/>
            <a:ext cx="705803" cy="705803"/>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lumMod val="65000"/>
                  <a:lumOff val="35000"/>
                </a:schemeClr>
              </a:solidFill>
              <a:latin typeface="+mn-ea"/>
            </a:endParaRPr>
          </a:p>
        </p:txBody>
      </p:sp>
      <p:grpSp>
        <p:nvGrpSpPr>
          <p:cNvPr id="8" name="组合 7"/>
          <p:cNvGrpSpPr/>
          <p:nvPr/>
        </p:nvGrpSpPr>
        <p:grpSpPr>
          <a:xfrm>
            <a:off x="3201227" y="1736186"/>
            <a:ext cx="348611" cy="348611"/>
            <a:chOff x="632006" y="489275"/>
            <a:chExt cx="225558" cy="225558"/>
          </a:xfrm>
          <a:solidFill>
            <a:schemeClr val="bg1"/>
          </a:solidFill>
        </p:grpSpPr>
        <p:sp>
          <p:nvSpPr>
            <p:cNvPr id="9" name="Freeform 5"/>
            <p:cNvSpPr/>
            <p:nvPr/>
          </p:nvSpPr>
          <p:spPr bwMode="auto">
            <a:xfrm>
              <a:off x="632006" y="489275"/>
              <a:ext cx="225558" cy="225558"/>
            </a:xfrm>
            <a:custGeom>
              <a:avLst/>
              <a:gdLst>
                <a:gd name="T0" fmla="*/ 184 w 213"/>
                <a:gd name="T1" fmla="*/ 77 h 213"/>
                <a:gd name="T2" fmla="*/ 184 w 213"/>
                <a:gd name="T3" fmla="*/ 10 h 213"/>
                <a:gd name="T4" fmla="*/ 145 w 213"/>
                <a:gd name="T5" fmla="*/ 10 h 213"/>
                <a:gd name="T6" fmla="*/ 145 w 213"/>
                <a:gd name="T7" fmla="*/ 39 h 213"/>
                <a:gd name="T8" fmla="*/ 106 w 213"/>
                <a:gd name="T9" fmla="*/ 0 h 213"/>
                <a:gd name="T10" fmla="*/ 0 w 213"/>
                <a:gd name="T11" fmla="*/ 106 h 213"/>
                <a:gd name="T12" fmla="*/ 19 w 213"/>
                <a:gd name="T13" fmla="*/ 106 h 213"/>
                <a:gd name="T14" fmla="*/ 19 w 213"/>
                <a:gd name="T15" fmla="*/ 213 h 213"/>
                <a:gd name="T16" fmla="*/ 77 w 213"/>
                <a:gd name="T17" fmla="*/ 213 h 213"/>
                <a:gd name="T18" fmla="*/ 77 w 213"/>
                <a:gd name="T19" fmla="*/ 126 h 213"/>
                <a:gd name="T20" fmla="*/ 135 w 213"/>
                <a:gd name="T21" fmla="*/ 126 h 213"/>
                <a:gd name="T22" fmla="*/ 135 w 213"/>
                <a:gd name="T23" fmla="*/ 213 h 213"/>
                <a:gd name="T24" fmla="*/ 193 w 213"/>
                <a:gd name="T25" fmla="*/ 213 h 213"/>
                <a:gd name="T26" fmla="*/ 193 w 213"/>
                <a:gd name="T27" fmla="*/ 106 h 213"/>
                <a:gd name="T28" fmla="*/ 213 w 213"/>
                <a:gd name="T29" fmla="*/ 106 h 213"/>
                <a:gd name="T30" fmla="*/ 184 w 213"/>
                <a:gd name="T31" fmla="*/ 77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13" h="213">
                  <a:moveTo>
                    <a:pt x="184" y="77"/>
                  </a:moveTo>
                  <a:lnTo>
                    <a:pt x="184" y="10"/>
                  </a:lnTo>
                  <a:lnTo>
                    <a:pt x="145" y="10"/>
                  </a:lnTo>
                  <a:lnTo>
                    <a:pt x="145" y="39"/>
                  </a:lnTo>
                  <a:lnTo>
                    <a:pt x="106" y="0"/>
                  </a:lnTo>
                  <a:lnTo>
                    <a:pt x="0" y="106"/>
                  </a:lnTo>
                  <a:lnTo>
                    <a:pt x="19" y="106"/>
                  </a:lnTo>
                  <a:lnTo>
                    <a:pt x="19" y="213"/>
                  </a:lnTo>
                  <a:lnTo>
                    <a:pt x="77" y="213"/>
                  </a:lnTo>
                  <a:lnTo>
                    <a:pt x="77" y="126"/>
                  </a:lnTo>
                  <a:lnTo>
                    <a:pt x="135" y="126"/>
                  </a:lnTo>
                  <a:lnTo>
                    <a:pt x="135" y="213"/>
                  </a:lnTo>
                  <a:lnTo>
                    <a:pt x="193" y="213"/>
                  </a:lnTo>
                  <a:lnTo>
                    <a:pt x="193" y="106"/>
                  </a:lnTo>
                  <a:lnTo>
                    <a:pt x="213" y="106"/>
                  </a:lnTo>
                  <a:lnTo>
                    <a:pt x="184" y="7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solidFill>
                  <a:schemeClr val="tx1">
                    <a:lumMod val="65000"/>
                    <a:lumOff val="35000"/>
                  </a:schemeClr>
                </a:solidFill>
                <a:latin typeface="+mn-ea"/>
              </a:endParaRPr>
            </a:p>
          </p:txBody>
        </p:sp>
        <p:sp>
          <p:nvSpPr>
            <p:cNvPr id="10" name="Rectangle 6"/>
            <p:cNvSpPr>
              <a:spLocks noChangeArrowheads="1"/>
            </p:cNvSpPr>
            <p:nvPr/>
          </p:nvSpPr>
          <p:spPr bwMode="auto">
            <a:xfrm>
              <a:off x="724136" y="632234"/>
              <a:ext cx="41299" cy="8259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solidFill>
                  <a:schemeClr val="tx1">
                    <a:lumMod val="65000"/>
                    <a:lumOff val="35000"/>
                  </a:schemeClr>
                </a:solidFill>
                <a:latin typeface="+mn-ea"/>
              </a:endParaRPr>
            </a:p>
          </p:txBody>
        </p:sp>
        <p:sp>
          <p:nvSpPr>
            <p:cNvPr id="11" name="Rectangle 7"/>
            <p:cNvSpPr>
              <a:spLocks noChangeArrowheads="1"/>
            </p:cNvSpPr>
            <p:nvPr/>
          </p:nvSpPr>
          <p:spPr bwMode="auto">
            <a:xfrm>
              <a:off x="724136" y="632234"/>
              <a:ext cx="41299" cy="8259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solidFill>
                  <a:schemeClr val="tx1">
                    <a:lumMod val="65000"/>
                    <a:lumOff val="35000"/>
                  </a:schemeClr>
                </a:solidFill>
                <a:latin typeface="+mn-ea"/>
              </a:endParaRPr>
            </a:p>
          </p:txBody>
        </p:sp>
        <p:sp>
          <p:nvSpPr>
            <p:cNvPr id="12" name="Rectangle 8"/>
            <p:cNvSpPr>
              <a:spLocks noChangeArrowheads="1"/>
            </p:cNvSpPr>
            <p:nvPr/>
          </p:nvSpPr>
          <p:spPr bwMode="auto">
            <a:xfrm>
              <a:off x="724136" y="632234"/>
              <a:ext cx="41299" cy="8259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solidFill>
                  <a:schemeClr val="tx1">
                    <a:lumMod val="65000"/>
                    <a:lumOff val="35000"/>
                  </a:schemeClr>
                </a:solidFill>
                <a:latin typeface="+mn-ea"/>
              </a:endParaRPr>
            </a:p>
          </p:txBody>
        </p:sp>
        <p:sp>
          <p:nvSpPr>
            <p:cNvPr id="13" name="Rectangle 9"/>
            <p:cNvSpPr>
              <a:spLocks noChangeArrowheads="1"/>
            </p:cNvSpPr>
            <p:nvPr/>
          </p:nvSpPr>
          <p:spPr bwMode="auto">
            <a:xfrm>
              <a:off x="724136" y="632234"/>
              <a:ext cx="41299" cy="8259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solidFill>
                  <a:schemeClr val="tx1">
                    <a:lumMod val="65000"/>
                    <a:lumOff val="35000"/>
                  </a:schemeClr>
                </a:solidFill>
                <a:latin typeface="+mn-ea"/>
              </a:endParaRPr>
            </a:p>
          </p:txBody>
        </p:sp>
      </p:grpSp>
      <p:sp>
        <p:nvSpPr>
          <p:cNvPr id="14" name="Freeform 17"/>
          <p:cNvSpPr>
            <a:spLocks noEditPoints="1"/>
          </p:cNvSpPr>
          <p:nvPr/>
        </p:nvSpPr>
        <p:spPr bwMode="auto">
          <a:xfrm>
            <a:off x="3252121" y="3278313"/>
            <a:ext cx="246821" cy="398711"/>
          </a:xfrm>
          <a:custGeom>
            <a:avLst/>
            <a:gdLst>
              <a:gd name="T0" fmla="*/ 96 w 96"/>
              <a:gd name="T1" fmla="*/ 48 h 156"/>
              <a:gd name="T2" fmla="*/ 48 w 96"/>
              <a:gd name="T3" fmla="*/ 0 h 156"/>
              <a:gd name="T4" fmla="*/ 0 w 96"/>
              <a:gd name="T5" fmla="*/ 48 h 156"/>
              <a:gd name="T6" fmla="*/ 6 w 96"/>
              <a:gd name="T7" fmla="*/ 72 h 156"/>
              <a:gd name="T8" fmla="*/ 6 w 96"/>
              <a:gd name="T9" fmla="*/ 72 h 156"/>
              <a:gd name="T10" fmla="*/ 48 w 96"/>
              <a:gd name="T11" fmla="*/ 156 h 156"/>
              <a:gd name="T12" fmla="*/ 90 w 96"/>
              <a:gd name="T13" fmla="*/ 72 h 156"/>
              <a:gd name="T14" fmla="*/ 90 w 96"/>
              <a:gd name="T15" fmla="*/ 72 h 156"/>
              <a:gd name="T16" fmla="*/ 96 w 96"/>
              <a:gd name="T17" fmla="*/ 48 h 156"/>
              <a:gd name="T18" fmla="*/ 48 w 96"/>
              <a:gd name="T19" fmla="*/ 72 h 156"/>
              <a:gd name="T20" fmla="*/ 24 w 96"/>
              <a:gd name="T21" fmla="*/ 48 h 156"/>
              <a:gd name="T22" fmla="*/ 48 w 96"/>
              <a:gd name="T23" fmla="*/ 24 h 156"/>
              <a:gd name="T24" fmla="*/ 72 w 96"/>
              <a:gd name="T25" fmla="*/ 48 h 156"/>
              <a:gd name="T26" fmla="*/ 48 w 96"/>
              <a:gd name="T27" fmla="*/ 72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6" h="156">
                <a:moveTo>
                  <a:pt x="96" y="48"/>
                </a:moveTo>
                <a:cubicBezTo>
                  <a:pt x="96" y="21"/>
                  <a:pt x="75" y="0"/>
                  <a:pt x="48" y="0"/>
                </a:cubicBezTo>
                <a:cubicBezTo>
                  <a:pt x="21" y="0"/>
                  <a:pt x="0" y="21"/>
                  <a:pt x="0" y="48"/>
                </a:cubicBezTo>
                <a:cubicBezTo>
                  <a:pt x="0" y="57"/>
                  <a:pt x="2" y="65"/>
                  <a:pt x="6" y="72"/>
                </a:cubicBezTo>
                <a:cubicBezTo>
                  <a:pt x="6" y="72"/>
                  <a:pt x="6" y="72"/>
                  <a:pt x="6" y="72"/>
                </a:cubicBezTo>
                <a:cubicBezTo>
                  <a:pt x="48" y="156"/>
                  <a:pt x="48" y="156"/>
                  <a:pt x="48" y="156"/>
                </a:cubicBezTo>
                <a:cubicBezTo>
                  <a:pt x="90" y="72"/>
                  <a:pt x="90" y="72"/>
                  <a:pt x="90" y="72"/>
                </a:cubicBezTo>
                <a:cubicBezTo>
                  <a:pt x="90" y="72"/>
                  <a:pt x="90" y="72"/>
                  <a:pt x="90" y="72"/>
                </a:cubicBezTo>
                <a:cubicBezTo>
                  <a:pt x="94" y="65"/>
                  <a:pt x="96" y="57"/>
                  <a:pt x="96" y="48"/>
                </a:cubicBezTo>
                <a:moveTo>
                  <a:pt x="48" y="72"/>
                </a:moveTo>
                <a:cubicBezTo>
                  <a:pt x="35" y="72"/>
                  <a:pt x="24" y="61"/>
                  <a:pt x="24" y="48"/>
                </a:cubicBezTo>
                <a:cubicBezTo>
                  <a:pt x="24" y="35"/>
                  <a:pt x="35" y="24"/>
                  <a:pt x="48" y="24"/>
                </a:cubicBezTo>
                <a:cubicBezTo>
                  <a:pt x="61" y="24"/>
                  <a:pt x="72" y="35"/>
                  <a:pt x="72" y="48"/>
                </a:cubicBezTo>
                <a:cubicBezTo>
                  <a:pt x="72" y="61"/>
                  <a:pt x="61" y="72"/>
                  <a:pt x="48" y="72"/>
                </a:cubicBezTo>
              </a:path>
            </a:pathLst>
          </a:custGeom>
          <a:solidFill>
            <a:schemeClr val="bg1"/>
          </a:solidFill>
          <a:ln>
            <a:noFill/>
          </a:ln>
        </p:spPr>
        <p:txBody>
          <a:bodyPr vert="horz" wrap="square" lIns="68580" tIns="34290" rIns="68580" bIns="34290" numCol="1" anchor="t" anchorCtr="0" compatLnSpc="1"/>
          <a:lstStyle/>
          <a:p>
            <a:endParaRPr lang="zh-CN" altLang="en-US" sz="1350">
              <a:solidFill>
                <a:schemeClr val="tx1">
                  <a:lumMod val="65000"/>
                  <a:lumOff val="35000"/>
                </a:schemeClr>
              </a:solidFill>
              <a:latin typeface="+mn-ea"/>
            </a:endParaRPr>
          </a:p>
        </p:txBody>
      </p:sp>
      <p:grpSp>
        <p:nvGrpSpPr>
          <p:cNvPr id="15" name="组合 14"/>
          <p:cNvGrpSpPr/>
          <p:nvPr/>
        </p:nvGrpSpPr>
        <p:grpSpPr>
          <a:xfrm>
            <a:off x="5472840" y="3302873"/>
            <a:ext cx="316711" cy="346249"/>
            <a:chOff x="930276" y="5935664"/>
            <a:chExt cx="306388" cy="334963"/>
          </a:xfrm>
          <a:solidFill>
            <a:schemeClr val="bg1"/>
          </a:solidFill>
        </p:grpSpPr>
        <p:sp>
          <p:nvSpPr>
            <p:cNvPr id="16" name="Freeform 665"/>
            <p:cNvSpPr/>
            <p:nvPr/>
          </p:nvSpPr>
          <p:spPr bwMode="auto">
            <a:xfrm>
              <a:off x="930276" y="5935664"/>
              <a:ext cx="306388" cy="236538"/>
            </a:xfrm>
            <a:custGeom>
              <a:avLst/>
              <a:gdLst>
                <a:gd name="T0" fmla="*/ 179 w 193"/>
                <a:gd name="T1" fmla="*/ 54 h 149"/>
                <a:gd name="T2" fmla="*/ 193 w 193"/>
                <a:gd name="T3" fmla="*/ 0 h 149"/>
                <a:gd name="T4" fmla="*/ 138 w 193"/>
                <a:gd name="T5" fmla="*/ 13 h 149"/>
                <a:gd name="T6" fmla="*/ 152 w 193"/>
                <a:gd name="T7" fmla="*/ 27 h 149"/>
                <a:gd name="T8" fmla="*/ 99 w 193"/>
                <a:gd name="T9" fmla="*/ 79 h 149"/>
                <a:gd name="T10" fmla="*/ 77 w 193"/>
                <a:gd name="T11" fmla="*/ 57 h 149"/>
                <a:gd name="T12" fmla="*/ 0 w 193"/>
                <a:gd name="T13" fmla="*/ 134 h 149"/>
                <a:gd name="T14" fmla="*/ 15 w 193"/>
                <a:gd name="T15" fmla="*/ 149 h 149"/>
                <a:gd name="T16" fmla="*/ 15 w 193"/>
                <a:gd name="T17" fmla="*/ 149 h 149"/>
                <a:gd name="T18" fmla="*/ 77 w 193"/>
                <a:gd name="T19" fmla="*/ 87 h 149"/>
                <a:gd name="T20" fmla="*/ 99 w 193"/>
                <a:gd name="T21" fmla="*/ 108 h 149"/>
                <a:gd name="T22" fmla="*/ 167 w 193"/>
                <a:gd name="T23" fmla="*/ 41 h 149"/>
                <a:gd name="T24" fmla="*/ 179 w 193"/>
                <a:gd name="T25" fmla="*/ 54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3" h="149">
                  <a:moveTo>
                    <a:pt x="179" y="54"/>
                  </a:moveTo>
                  <a:lnTo>
                    <a:pt x="193" y="0"/>
                  </a:lnTo>
                  <a:lnTo>
                    <a:pt x="138" y="13"/>
                  </a:lnTo>
                  <a:lnTo>
                    <a:pt x="152" y="27"/>
                  </a:lnTo>
                  <a:lnTo>
                    <a:pt x="99" y="79"/>
                  </a:lnTo>
                  <a:lnTo>
                    <a:pt x="77" y="57"/>
                  </a:lnTo>
                  <a:lnTo>
                    <a:pt x="0" y="134"/>
                  </a:lnTo>
                  <a:lnTo>
                    <a:pt x="15" y="149"/>
                  </a:lnTo>
                  <a:lnTo>
                    <a:pt x="15" y="149"/>
                  </a:lnTo>
                  <a:lnTo>
                    <a:pt x="77" y="87"/>
                  </a:lnTo>
                  <a:lnTo>
                    <a:pt x="99" y="108"/>
                  </a:lnTo>
                  <a:lnTo>
                    <a:pt x="167" y="41"/>
                  </a:lnTo>
                  <a:lnTo>
                    <a:pt x="179" y="5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solidFill>
                  <a:schemeClr val="tx1">
                    <a:lumMod val="65000"/>
                    <a:lumOff val="35000"/>
                  </a:schemeClr>
                </a:solidFill>
                <a:latin typeface="+mn-ea"/>
              </a:endParaRPr>
            </a:p>
          </p:txBody>
        </p:sp>
        <p:sp>
          <p:nvSpPr>
            <p:cNvPr id="17" name="Rectangle 666"/>
            <p:cNvSpPr>
              <a:spLocks noChangeArrowheads="1"/>
            </p:cNvSpPr>
            <p:nvPr/>
          </p:nvSpPr>
          <p:spPr bwMode="auto">
            <a:xfrm>
              <a:off x="957264" y="6189664"/>
              <a:ext cx="44450" cy="809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solidFill>
                  <a:schemeClr val="tx1">
                    <a:lumMod val="65000"/>
                    <a:lumOff val="35000"/>
                  </a:schemeClr>
                </a:solidFill>
                <a:latin typeface="+mn-ea"/>
              </a:endParaRPr>
            </a:p>
          </p:txBody>
        </p:sp>
        <p:sp>
          <p:nvSpPr>
            <p:cNvPr id="18" name="Rectangle 667"/>
            <p:cNvSpPr>
              <a:spLocks noChangeArrowheads="1"/>
            </p:cNvSpPr>
            <p:nvPr/>
          </p:nvSpPr>
          <p:spPr bwMode="auto">
            <a:xfrm>
              <a:off x="1030289" y="6149976"/>
              <a:ext cx="44450" cy="1206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solidFill>
                  <a:schemeClr val="tx1">
                    <a:lumMod val="65000"/>
                    <a:lumOff val="35000"/>
                  </a:schemeClr>
                </a:solidFill>
                <a:latin typeface="+mn-ea"/>
              </a:endParaRPr>
            </a:p>
          </p:txBody>
        </p:sp>
        <p:sp>
          <p:nvSpPr>
            <p:cNvPr id="19" name="Rectangle 668"/>
            <p:cNvSpPr>
              <a:spLocks noChangeArrowheads="1"/>
            </p:cNvSpPr>
            <p:nvPr/>
          </p:nvSpPr>
          <p:spPr bwMode="auto">
            <a:xfrm>
              <a:off x="1104901" y="6110289"/>
              <a:ext cx="44450" cy="1603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solidFill>
                  <a:schemeClr val="tx1">
                    <a:lumMod val="65000"/>
                    <a:lumOff val="35000"/>
                  </a:schemeClr>
                </a:solidFill>
                <a:latin typeface="+mn-ea"/>
              </a:endParaRPr>
            </a:p>
          </p:txBody>
        </p:sp>
        <p:sp>
          <p:nvSpPr>
            <p:cNvPr id="20" name="Rectangle 669"/>
            <p:cNvSpPr>
              <a:spLocks noChangeArrowheads="1"/>
            </p:cNvSpPr>
            <p:nvPr/>
          </p:nvSpPr>
          <p:spPr bwMode="auto">
            <a:xfrm>
              <a:off x="1177926" y="6070601"/>
              <a:ext cx="44450" cy="2000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solidFill>
                  <a:schemeClr val="tx1">
                    <a:lumMod val="65000"/>
                    <a:lumOff val="35000"/>
                  </a:schemeClr>
                </a:solidFill>
                <a:latin typeface="+mn-ea"/>
              </a:endParaRPr>
            </a:p>
          </p:txBody>
        </p:sp>
      </p:grpSp>
      <p:sp>
        <p:nvSpPr>
          <p:cNvPr id="21" name="Freeform 698"/>
          <p:cNvSpPr>
            <a:spLocks noEditPoints="1"/>
          </p:cNvSpPr>
          <p:nvPr/>
        </p:nvSpPr>
        <p:spPr bwMode="auto">
          <a:xfrm>
            <a:off x="5449765" y="1736187"/>
            <a:ext cx="401269" cy="383669"/>
          </a:xfrm>
          <a:custGeom>
            <a:avLst/>
            <a:gdLst>
              <a:gd name="T0" fmla="*/ 313 w 313"/>
              <a:gd name="T1" fmla="*/ 8 h 297"/>
              <a:gd name="T2" fmla="*/ 206 w 313"/>
              <a:gd name="T3" fmla="*/ 13 h 297"/>
              <a:gd name="T4" fmla="*/ 61 w 313"/>
              <a:gd name="T5" fmla="*/ 45 h 297"/>
              <a:gd name="T6" fmla="*/ 61 w 313"/>
              <a:gd name="T7" fmla="*/ 225 h 297"/>
              <a:gd name="T8" fmla="*/ 25 w 313"/>
              <a:gd name="T9" fmla="*/ 278 h 297"/>
              <a:gd name="T10" fmla="*/ 38 w 313"/>
              <a:gd name="T11" fmla="*/ 297 h 297"/>
              <a:gd name="T12" fmla="*/ 91 w 313"/>
              <a:gd name="T13" fmla="*/ 254 h 297"/>
              <a:gd name="T14" fmla="*/ 169 w 313"/>
              <a:gd name="T15" fmla="*/ 285 h 297"/>
              <a:gd name="T16" fmla="*/ 310 w 313"/>
              <a:gd name="T17" fmla="*/ 162 h 297"/>
              <a:gd name="T18" fmla="*/ 313 w 313"/>
              <a:gd name="T19" fmla="*/ 8 h 297"/>
              <a:gd name="T20" fmla="*/ 267 w 313"/>
              <a:gd name="T21" fmla="*/ 63 h 297"/>
              <a:gd name="T22" fmla="*/ 192 w 313"/>
              <a:gd name="T23" fmla="*/ 136 h 297"/>
              <a:gd name="T24" fmla="*/ 101 w 313"/>
              <a:gd name="T25" fmla="*/ 222 h 297"/>
              <a:gd name="T26" fmla="*/ 98 w 313"/>
              <a:gd name="T27" fmla="*/ 223 h 297"/>
              <a:gd name="T28" fmla="*/ 95 w 313"/>
              <a:gd name="T29" fmla="*/ 222 h 297"/>
              <a:gd name="T30" fmla="*/ 95 w 313"/>
              <a:gd name="T31" fmla="*/ 217 h 297"/>
              <a:gd name="T32" fmla="*/ 172 w 313"/>
              <a:gd name="T33" fmla="*/ 116 h 297"/>
              <a:gd name="T34" fmla="*/ 263 w 313"/>
              <a:gd name="T35" fmla="*/ 56 h 297"/>
              <a:gd name="T36" fmla="*/ 268 w 313"/>
              <a:gd name="T37" fmla="*/ 58 h 297"/>
              <a:gd name="T38" fmla="*/ 267 w 313"/>
              <a:gd name="T39" fmla="*/ 63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13" h="297">
                <a:moveTo>
                  <a:pt x="313" y="8"/>
                </a:moveTo>
                <a:cubicBezTo>
                  <a:pt x="313" y="8"/>
                  <a:pt x="295" y="27"/>
                  <a:pt x="206" y="13"/>
                </a:cubicBezTo>
                <a:cubicBezTo>
                  <a:pt x="124" y="0"/>
                  <a:pt x="91" y="15"/>
                  <a:pt x="61" y="45"/>
                </a:cubicBezTo>
                <a:cubicBezTo>
                  <a:pt x="32" y="74"/>
                  <a:pt x="0" y="164"/>
                  <a:pt x="61" y="225"/>
                </a:cubicBezTo>
                <a:cubicBezTo>
                  <a:pt x="71" y="235"/>
                  <a:pt x="25" y="278"/>
                  <a:pt x="25" y="278"/>
                </a:cubicBezTo>
                <a:cubicBezTo>
                  <a:pt x="38" y="297"/>
                  <a:pt x="38" y="297"/>
                  <a:pt x="38" y="297"/>
                </a:cubicBezTo>
                <a:cubicBezTo>
                  <a:pt x="91" y="254"/>
                  <a:pt x="91" y="254"/>
                  <a:pt x="91" y="254"/>
                </a:cubicBezTo>
                <a:cubicBezTo>
                  <a:pt x="91" y="254"/>
                  <a:pt x="123" y="285"/>
                  <a:pt x="169" y="285"/>
                </a:cubicBezTo>
                <a:cubicBezTo>
                  <a:pt x="233" y="285"/>
                  <a:pt x="306" y="258"/>
                  <a:pt x="310" y="162"/>
                </a:cubicBezTo>
                <a:cubicBezTo>
                  <a:pt x="313" y="101"/>
                  <a:pt x="297" y="58"/>
                  <a:pt x="313" y="8"/>
                </a:cubicBezTo>
                <a:close/>
                <a:moveTo>
                  <a:pt x="267" y="63"/>
                </a:moveTo>
                <a:cubicBezTo>
                  <a:pt x="267" y="63"/>
                  <a:pt x="239" y="89"/>
                  <a:pt x="192" y="136"/>
                </a:cubicBezTo>
                <a:cubicBezTo>
                  <a:pt x="150" y="178"/>
                  <a:pt x="101" y="222"/>
                  <a:pt x="101" y="222"/>
                </a:cubicBezTo>
                <a:cubicBezTo>
                  <a:pt x="100" y="223"/>
                  <a:pt x="99" y="223"/>
                  <a:pt x="98" y="223"/>
                </a:cubicBezTo>
                <a:cubicBezTo>
                  <a:pt x="97" y="223"/>
                  <a:pt x="96" y="223"/>
                  <a:pt x="95" y="222"/>
                </a:cubicBezTo>
                <a:cubicBezTo>
                  <a:pt x="94" y="221"/>
                  <a:pt x="94" y="219"/>
                  <a:pt x="95" y="217"/>
                </a:cubicBezTo>
                <a:cubicBezTo>
                  <a:pt x="95" y="217"/>
                  <a:pt x="138" y="148"/>
                  <a:pt x="172" y="116"/>
                </a:cubicBezTo>
                <a:cubicBezTo>
                  <a:pt x="209" y="83"/>
                  <a:pt x="263" y="57"/>
                  <a:pt x="263" y="56"/>
                </a:cubicBezTo>
                <a:cubicBezTo>
                  <a:pt x="265" y="56"/>
                  <a:pt x="267" y="56"/>
                  <a:pt x="268" y="58"/>
                </a:cubicBezTo>
                <a:cubicBezTo>
                  <a:pt x="269" y="59"/>
                  <a:pt x="269" y="62"/>
                  <a:pt x="267" y="63"/>
                </a:cubicBezTo>
                <a:close/>
              </a:path>
            </a:pathLst>
          </a:custGeom>
          <a:solidFill>
            <a:schemeClr val="bg1"/>
          </a:solidFill>
          <a:ln>
            <a:noFill/>
          </a:ln>
        </p:spPr>
        <p:txBody>
          <a:bodyPr vert="horz" wrap="square" lIns="68580" tIns="34290" rIns="68580" bIns="34290" numCol="1" anchor="t" anchorCtr="0" compatLnSpc="1"/>
          <a:lstStyle/>
          <a:p>
            <a:endParaRPr lang="zh-CN" altLang="en-US" sz="1350">
              <a:solidFill>
                <a:schemeClr val="tx1">
                  <a:lumMod val="65000"/>
                  <a:lumOff val="35000"/>
                </a:schemeClr>
              </a:solidFill>
              <a:latin typeface="+mn-ea"/>
            </a:endParaRPr>
          </a:p>
        </p:txBody>
      </p:sp>
      <p:sp>
        <p:nvSpPr>
          <p:cNvPr id="22" name="TextBox 76"/>
          <p:cNvSpPr txBox="1"/>
          <p:nvPr/>
        </p:nvSpPr>
        <p:spPr>
          <a:xfrm>
            <a:off x="6191727" y="3165249"/>
            <a:ext cx="1300253" cy="323165"/>
          </a:xfrm>
          <a:prstGeom prst="rect">
            <a:avLst/>
          </a:prstGeom>
          <a:noFill/>
        </p:spPr>
        <p:txBody>
          <a:bodyPr wrap="square" rtlCol="0">
            <a:spAutoFit/>
          </a:bodyPr>
          <a:lstStyle/>
          <a:p>
            <a:r>
              <a:rPr lang="zh-CN" altLang="en-US" sz="1500" dirty="0">
                <a:solidFill>
                  <a:schemeClr val="tx1">
                    <a:lumMod val="65000"/>
                    <a:lumOff val="35000"/>
                  </a:schemeClr>
                </a:solidFill>
                <a:latin typeface="+mn-ea"/>
              </a:rPr>
              <a:t>添加标题</a:t>
            </a:r>
            <a:endParaRPr lang="zh-CN" altLang="en-US" sz="1500" dirty="0">
              <a:solidFill>
                <a:schemeClr val="tx1">
                  <a:lumMod val="65000"/>
                  <a:lumOff val="35000"/>
                </a:schemeClr>
              </a:solidFill>
              <a:latin typeface="+mn-ea"/>
            </a:endParaRPr>
          </a:p>
        </p:txBody>
      </p:sp>
      <p:sp>
        <p:nvSpPr>
          <p:cNvPr id="23" name="文本框 22"/>
          <p:cNvSpPr txBox="1"/>
          <p:nvPr/>
        </p:nvSpPr>
        <p:spPr>
          <a:xfrm>
            <a:off x="6191727" y="3419007"/>
            <a:ext cx="2089465" cy="422423"/>
          </a:xfrm>
          <a:prstGeom prst="rect">
            <a:avLst/>
          </a:prstGeom>
          <a:noFill/>
        </p:spPr>
        <p:txBody>
          <a:bodyPr wrap="square" rtlCol="0">
            <a:spAutoFit/>
          </a:bodyPr>
          <a:lstStyle/>
          <a:p>
            <a:pPr>
              <a:lnSpc>
                <a:spcPct val="130000"/>
              </a:lnSpc>
            </a:pPr>
            <a:r>
              <a:rPr lang="zh-CN" altLang="en-US" sz="825" dirty="0">
                <a:solidFill>
                  <a:schemeClr val="tx1">
                    <a:lumMod val="65000"/>
                    <a:lumOff val="35000"/>
                  </a:schemeClr>
                </a:solidFill>
                <a:latin typeface="+mn-ea"/>
              </a:rPr>
              <a:t>请在此添加文字说明，模板。请在此添加文字说明，模板。</a:t>
            </a:r>
            <a:endParaRPr lang="zh-CN" altLang="en-US" sz="825" dirty="0">
              <a:solidFill>
                <a:schemeClr val="tx1">
                  <a:lumMod val="65000"/>
                  <a:lumOff val="35000"/>
                </a:schemeClr>
              </a:solidFill>
              <a:latin typeface="+mn-ea"/>
            </a:endParaRPr>
          </a:p>
        </p:txBody>
      </p:sp>
      <p:sp>
        <p:nvSpPr>
          <p:cNvPr id="24" name="TextBox 76"/>
          <p:cNvSpPr txBox="1"/>
          <p:nvPr/>
        </p:nvSpPr>
        <p:spPr>
          <a:xfrm>
            <a:off x="6191728" y="1591824"/>
            <a:ext cx="1300253" cy="323165"/>
          </a:xfrm>
          <a:prstGeom prst="rect">
            <a:avLst/>
          </a:prstGeom>
          <a:noFill/>
        </p:spPr>
        <p:txBody>
          <a:bodyPr wrap="square" rtlCol="0">
            <a:spAutoFit/>
          </a:bodyPr>
          <a:lstStyle/>
          <a:p>
            <a:r>
              <a:rPr lang="zh-CN" altLang="en-US" sz="1500" dirty="0">
                <a:solidFill>
                  <a:schemeClr val="tx1">
                    <a:lumMod val="65000"/>
                    <a:lumOff val="35000"/>
                  </a:schemeClr>
                </a:solidFill>
                <a:latin typeface="+mn-ea"/>
              </a:rPr>
              <a:t>添加标题</a:t>
            </a:r>
            <a:endParaRPr lang="zh-CN" altLang="en-US" sz="1500" dirty="0">
              <a:solidFill>
                <a:schemeClr val="tx1">
                  <a:lumMod val="65000"/>
                  <a:lumOff val="35000"/>
                </a:schemeClr>
              </a:solidFill>
              <a:latin typeface="+mn-ea"/>
            </a:endParaRPr>
          </a:p>
        </p:txBody>
      </p:sp>
      <p:sp>
        <p:nvSpPr>
          <p:cNvPr id="25" name="文本框 24"/>
          <p:cNvSpPr txBox="1"/>
          <p:nvPr/>
        </p:nvSpPr>
        <p:spPr>
          <a:xfrm>
            <a:off x="6191728" y="1845583"/>
            <a:ext cx="2089465" cy="422423"/>
          </a:xfrm>
          <a:prstGeom prst="rect">
            <a:avLst/>
          </a:prstGeom>
          <a:noFill/>
        </p:spPr>
        <p:txBody>
          <a:bodyPr wrap="square" rtlCol="0">
            <a:spAutoFit/>
          </a:bodyPr>
          <a:lstStyle/>
          <a:p>
            <a:pPr>
              <a:lnSpc>
                <a:spcPct val="130000"/>
              </a:lnSpc>
            </a:pPr>
            <a:r>
              <a:rPr lang="zh-CN" altLang="en-US" sz="825" dirty="0">
                <a:solidFill>
                  <a:schemeClr val="tx1">
                    <a:lumMod val="65000"/>
                    <a:lumOff val="35000"/>
                  </a:schemeClr>
                </a:solidFill>
                <a:latin typeface="+mn-ea"/>
              </a:rPr>
              <a:t>请在此添加文字说明，模板。请在此添加文字说明，模板。</a:t>
            </a:r>
            <a:endParaRPr lang="zh-CN" altLang="en-US" sz="825" dirty="0">
              <a:solidFill>
                <a:schemeClr val="tx1">
                  <a:lumMod val="65000"/>
                  <a:lumOff val="35000"/>
                </a:schemeClr>
              </a:solidFill>
              <a:latin typeface="+mn-ea"/>
            </a:endParaRPr>
          </a:p>
        </p:txBody>
      </p:sp>
      <p:sp>
        <p:nvSpPr>
          <p:cNvPr id="26" name="TextBox 76"/>
          <p:cNvSpPr txBox="1"/>
          <p:nvPr/>
        </p:nvSpPr>
        <p:spPr>
          <a:xfrm>
            <a:off x="1544695" y="3165249"/>
            <a:ext cx="1300253" cy="323165"/>
          </a:xfrm>
          <a:prstGeom prst="rect">
            <a:avLst/>
          </a:prstGeom>
          <a:noFill/>
        </p:spPr>
        <p:txBody>
          <a:bodyPr wrap="square" rtlCol="0">
            <a:spAutoFit/>
          </a:bodyPr>
          <a:lstStyle/>
          <a:p>
            <a:pPr algn="r"/>
            <a:r>
              <a:rPr lang="zh-CN" altLang="en-US" sz="1500" dirty="0">
                <a:solidFill>
                  <a:schemeClr val="tx1">
                    <a:lumMod val="65000"/>
                    <a:lumOff val="35000"/>
                  </a:schemeClr>
                </a:solidFill>
                <a:latin typeface="+mn-ea"/>
              </a:rPr>
              <a:t>添加标题</a:t>
            </a:r>
            <a:endParaRPr lang="zh-CN" altLang="en-US" sz="1500" dirty="0">
              <a:solidFill>
                <a:schemeClr val="tx1">
                  <a:lumMod val="65000"/>
                  <a:lumOff val="35000"/>
                </a:schemeClr>
              </a:solidFill>
              <a:latin typeface="+mn-ea"/>
            </a:endParaRPr>
          </a:p>
        </p:txBody>
      </p:sp>
      <p:sp>
        <p:nvSpPr>
          <p:cNvPr id="27" name="文本框 26"/>
          <p:cNvSpPr txBox="1"/>
          <p:nvPr/>
        </p:nvSpPr>
        <p:spPr>
          <a:xfrm>
            <a:off x="755483" y="3419007"/>
            <a:ext cx="2089465" cy="422423"/>
          </a:xfrm>
          <a:prstGeom prst="rect">
            <a:avLst/>
          </a:prstGeom>
          <a:noFill/>
        </p:spPr>
        <p:txBody>
          <a:bodyPr wrap="square" rtlCol="0">
            <a:spAutoFit/>
          </a:bodyPr>
          <a:lstStyle/>
          <a:p>
            <a:pPr algn="r">
              <a:lnSpc>
                <a:spcPct val="130000"/>
              </a:lnSpc>
            </a:pPr>
            <a:r>
              <a:rPr lang="zh-CN" altLang="en-US" sz="825" dirty="0">
                <a:solidFill>
                  <a:schemeClr val="tx1">
                    <a:lumMod val="65000"/>
                    <a:lumOff val="35000"/>
                  </a:schemeClr>
                </a:solidFill>
                <a:latin typeface="+mn-ea"/>
              </a:rPr>
              <a:t>请在此添加文字说明，模板。请在此添加文字说明，模板。</a:t>
            </a:r>
            <a:endParaRPr lang="zh-CN" altLang="en-US" sz="825" dirty="0">
              <a:solidFill>
                <a:schemeClr val="tx1">
                  <a:lumMod val="65000"/>
                  <a:lumOff val="35000"/>
                </a:schemeClr>
              </a:solidFill>
              <a:latin typeface="+mn-ea"/>
            </a:endParaRPr>
          </a:p>
        </p:txBody>
      </p:sp>
      <p:sp>
        <p:nvSpPr>
          <p:cNvPr id="28" name="TextBox 76"/>
          <p:cNvSpPr txBox="1"/>
          <p:nvPr/>
        </p:nvSpPr>
        <p:spPr>
          <a:xfrm>
            <a:off x="1544695" y="1591824"/>
            <a:ext cx="1300253" cy="323165"/>
          </a:xfrm>
          <a:prstGeom prst="rect">
            <a:avLst/>
          </a:prstGeom>
          <a:noFill/>
        </p:spPr>
        <p:txBody>
          <a:bodyPr wrap="square" rtlCol="0">
            <a:spAutoFit/>
          </a:bodyPr>
          <a:lstStyle/>
          <a:p>
            <a:pPr algn="r"/>
            <a:r>
              <a:rPr lang="zh-CN" altLang="en-US" sz="1500" dirty="0">
                <a:solidFill>
                  <a:schemeClr val="tx1">
                    <a:lumMod val="65000"/>
                    <a:lumOff val="35000"/>
                  </a:schemeClr>
                </a:solidFill>
                <a:latin typeface="+mn-ea"/>
              </a:rPr>
              <a:t>添加标题</a:t>
            </a:r>
            <a:endParaRPr lang="zh-CN" altLang="en-US" sz="1500" dirty="0">
              <a:solidFill>
                <a:schemeClr val="tx1">
                  <a:lumMod val="65000"/>
                  <a:lumOff val="35000"/>
                </a:schemeClr>
              </a:solidFill>
              <a:latin typeface="+mn-ea"/>
            </a:endParaRPr>
          </a:p>
        </p:txBody>
      </p:sp>
      <p:sp>
        <p:nvSpPr>
          <p:cNvPr id="29" name="文本框 28"/>
          <p:cNvSpPr txBox="1"/>
          <p:nvPr/>
        </p:nvSpPr>
        <p:spPr>
          <a:xfrm>
            <a:off x="755484" y="1845583"/>
            <a:ext cx="2089465" cy="422423"/>
          </a:xfrm>
          <a:prstGeom prst="rect">
            <a:avLst/>
          </a:prstGeom>
          <a:noFill/>
        </p:spPr>
        <p:txBody>
          <a:bodyPr wrap="square" rtlCol="0">
            <a:spAutoFit/>
          </a:bodyPr>
          <a:lstStyle/>
          <a:p>
            <a:pPr algn="r">
              <a:lnSpc>
                <a:spcPct val="130000"/>
              </a:lnSpc>
            </a:pPr>
            <a:r>
              <a:rPr lang="zh-CN" altLang="en-US" sz="825" dirty="0">
                <a:solidFill>
                  <a:schemeClr val="tx1">
                    <a:lumMod val="65000"/>
                    <a:lumOff val="35000"/>
                  </a:schemeClr>
                </a:solidFill>
                <a:latin typeface="+mn-ea"/>
              </a:rPr>
              <a:t>请在此添加文字说明，模板。请在此添加文字说明，模板。</a:t>
            </a:r>
            <a:endParaRPr lang="zh-CN" altLang="en-US" sz="825" dirty="0">
              <a:solidFill>
                <a:schemeClr val="tx1">
                  <a:lumMod val="65000"/>
                  <a:lumOff val="35000"/>
                </a:schemeClr>
              </a:solidFill>
              <a:latin typeface="+mn-ea"/>
            </a:endParaRPr>
          </a:p>
        </p:txBody>
      </p:sp>
    </p:spTree>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 calcmode="lin" valueType="num">
                                      <p:cBhvr>
                                        <p:cTn id="9" dur="500" fill="hold"/>
                                        <p:tgtEl>
                                          <p:spTgt spid="5"/>
                                        </p:tgtEl>
                                        <p:attrNameLst>
                                          <p:attrName>style.rotation</p:attrName>
                                        </p:attrNameLst>
                                      </p:cBhvr>
                                      <p:tavLst>
                                        <p:tav tm="0">
                                          <p:val>
                                            <p:fltVal val="360"/>
                                          </p:val>
                                        </p:tav>
                                        <p:tav tm="100000">
                                          <p:val>
                                            <p:fltVal val="0"/>
                                          </p:val>
                                        </p:tav>
                                      </p:tavLst>
                                    </p:anim>
                                    <p:animEffect transition="in" filter="fade">
                                      <p:cBhvr>
                                        <p:cTn id="10" dur="500"/>
                                        <p:tgtEl>
                                          <p:spTgt spid="5"/>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28"/>
                                        </p:tgtEl>
                                        <p:attrNameLst>
                                          <p:attrName>style.visibility</p:attrName>
                                        </p:attrNameLst>
                                      </p:cBhvr>
                                      <p:to>
                                        <p:strVal val="visible"/>
                                      </p:to>
                                    </p:set>
                                    <p:animEffect transition="in" filter="fade">
                                      <p:cBhvr>
                                        <p:cTn id="18" dur="500"/>
                                        <p:tgtEl>
                                          <p:spTgt spid="28"/>
                                        </p:tgtEl>
                                      </p:cBhvr>
                                    </p:animEffect>
                                  </p:childTnLst>
                                </p:cTn>
                              </p:par>
                            </p:childTnLst>
                          </p:cTn>
                        </p:par>
                        <p:par>
                          <p:cTn id="19" fill="hold">
                            <p:stCondLst>
                              <p:cond delay="1500"/>
                            </p:stCondLst>
                            <p:childTnLst>
                              <p:par>
                                <p:cTn id="20" presetID="22" presetClass="entr" presetSubtype="1" fill="hold" grpId="0" nodeType="after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wipe(up)">
                                      <p:cBhvr>
                                        <p:cTn id="22" dur="500"/>
                                        <p:tgtEl>
                                          <p:spTgt spid="29"/>
                                        </p:tgtEl>
                                      </p:cBhvr>
                                    </p:animEffect>
                                  </p:childTnLst>
                                </p:cTn>
                              </p:par>
                            </p:childTnLst>
                          </p:cTn>
                        </p:par>
                        <p:par>
                          <p:cTn id="23" fill="hold">
                            <p:stCondLst>
                              <p:cond delay="2000"/>
                            </p:stCondLst>
                            <p:childTnLst>
                              <p:par>
                                <p:cTn id="24" presetID="49" presetClass="entr" presetSubtype="0" decel="100000" fill="hold" grpId="0" nodeType="afterEffect">
                                  <p:stCondLst>
                                    <p:cond delay="0"/>
                                  </p:stCondLst>
                                  <p:childTnLst>
                                    <p:set>
                                      <p:cBhvr>
                                        <p:cTn id="25" dur="1" fill="hold">
                                          <p:stCondLst>
                                            <p:cond delay="0"/>
                                          </p:stCondLst>
                                        </p:cTn>
                                        <p:tgtEl>
                                          <p:spTgt spid="3"/>
                                        </p:tgtEl>
                                        <p:attrNameLst>
                                          <p:attrName>style.visibility</p:attrName>
                                        </p:attrNameLst>
                                      </p:cBhvr>
                                      <p:to>
                                        <p:strVal val="visible"/>
                                      </p:to>
                                    </p:set>
                                    <p:anim calcmode="lin" valueType="num">
                                      <p:cBhvr>
                                        <p:cTn id="26" dur="500" fill="hold"/>
                                        <p:tgtEl>
                                          <p:spTgt spid="3"/>
                                        </p:tgtEl>
                                        <p:attrNameLst>
                                          <p:attrName>ppt_w</p:attrName>
                                        </p:attrNameLst>
                                      </p:cBhvr>
                                      <p:tavLst>
                                        <p:tav tm="0">
                                          <p:val>
                                            <p:fltVal val="0"/>
                                          </p:val>
                                        </p:tav>
                                        <p:tav tm="100000">
                                          <p:val>
                                            <p:strVal val="#ppt_w"/>
                                          </p:val>
                                        </p:tav>
                                      </p:tavLst>
                                    </p:anim>
                                    <p:anim calcmode="lin" valueType="num">
                                      <p:cBhvr>
                                        <p:cTn id="27" dur="500" fill="hold"/>
                                        <p:tgtEl>
                                          <p:spTgt spid="3"/>
                                        </p:tgtEl>
                                        <p:attrNameLst>
                                          <p:attrName>ppt_h</p:attrName>
                                        </p:attrNameLst>
                                      </p:cBhvr>
                                      <p:tavLst>
                                        <p:tav tm="0">
                                          <p:val>
                                            <p:fltVal val="0"/>
                                          </p:val>
                                        </p:tav>
                                        <p:tav tm="100000">
                                          <p:val>
                                            <p:strVal val="#ppt_h"/>
                                          </p:val>
                                        </p:tav>
                                      </p:tavLst>
                                    </p:anim>
                                    <p:anim calcmode="lin" valueType="num">
                                      <p:cBhvr>
                                        <p:cTn id="28" dur="500" fill="hold"/>
                                        <p:tgtEl>
                                          <p:spTgt spid="3"/>
                                        </p:tgtEl>
                                        <p:attrNameLst>
                                          <p:attrName>style.rotation</p:attrName>
                                        </p:attrNameLst>
                                      </p:cBhvr>
                                      <p:tavLst>
                                        <p:tav tm="0">
                                          <p:val>
                                            <p:fltVal val="360"/>
                                          </p:val>
                                        </p:tav>
                                        <p:tav tm="100000">
                                          <p:val>
                                            <p:fltVal val="0"/>
                                          </p:val>
                                        </p:tav>
                                      </p:tavLst>
                                    </p:anim>
                                    <p:animEffect transition="in" filter="fade">
                                      <p:cBhvr>
                                        <p:cTn id="29" dur="500"/>
                                        <p:tgtEl>
                                          <p:spTgt spid="3"/>
                                        </p:tgtEl>
                                      </p:cBhvr>
                                    </p:animEffect>
                                  </p:childTnLst>
                                </p:cTn>
                              </p:par>
                            </p:childTnLst>
                          </p:cTn>
                        </p:par>
                        <p:par>
                          <p:cTn id="30" fill="hold">
                            <p:stCondLst>
                              <p:cond delay="2500"/>
                            </p:stCondLst>
                            <p:childTnLst>
                              <p:par>
                                <p:cTn id="31" presetID="10" presetClass="entr" presetSubtype="0" fill="hold" grpId="0" nodeType="afterEffect">
                                  <p:stCondLst>
                                    <p:cond delay="0"/>
                                  </p:stCondLst>
                                  <p:childTnLst>
                                    <p:set>
                                      <p:cBhvr>
                                        <p:cTn id="32" dur="1" fill="hold">
                                          <p:stCondLst>
                                            <p:cond delay="0"/>
                                          </p:stCondLst>
                                        </p:cTn>
                                        <p:tgtEl>
                                          <p:spTgt spid="21"/>
                                        </p:tgtEl>
                                        <p:attrNameLst>
                                          <p:attrName>style.visibility</p:attrName>
                                        </p:attrNameLst>
                                      </p:cBhvr>
                                      <p:to>
                                        <p:strVal val="visible"/>
                                      </p:to>
                                    </p:set>
                                    <p:animEffect transition="in" filter="fade">
                                      <p:cBhvr>
                                        <p:cTn id="33" dur="500"/>
                                        <p:tgtEl>
                                          <p:spTgt spid="21"/>
                                        </p:tgtEl>
                                      </p:cBhvr>
                                    </p:animEffect>
                                  </p:childTnLst>
                                </p:cTn>
                              </p:par>
                            </p:childTnLst>
                          </p:cTn>
                        </p:par>
                        <p:par>
                          <p:cTn id="34" fill="hold">
                            <p:stCondLst>
                              <p:cond delay="3000"/>
                            </p:stCondLst>
                            <p:childTnLst>
                              <p:par>
                                <p:cTn id="35" presetID="10" presetClass="entr" presetSubtype="0" fill="hold" grpId="0" nodeType="after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fade">
                                      <p:cBhvr>
                                        <p:cTn id="37" dur="500"/>
                                        <p:tgtEl>
                                          <p:spTgt spid="24"/>
                                        </p:tgtEl>
                                      </p:cBhvr>
                                    </p:animEffect>
                                  </p:childTnLst>
                                </p:cTn>
                              </p:par>
                            </p:childTnLst>
                          </p:cTn>
                        </p:par>
                        <p:par>
                          <p:cTn id="38" fill="hold">
                            <p:stCondLst>
                              <p:cond delay="3500"/>
                            </p:stCondLst>
                            <p:childTnLst>
                              <p:par>
                                <p:cTn id="39" presetID="22" presetClass="entr" presetSubtype="1" fill="hold" grpId="0" nodeType="afterEffect">
                                  <p:stCondLst>
                                    <p:cond delay="0"/>
                                  </p:stCondLst>
                                  <p:childTnLst>
                                    <p:set>
                                      <p:cBhvr>
                                        <p:cTn id="40" dur="1" fill="hold">
                                          <p:stCondLst>
                                            <p:cond delay="0"/>
                                          </p:stCondLst>
                                        </p:cTn>
                                        <p:tgtEl>
                                          <p:spTgt spid="25"/>
                                        </p:tgtEl>
                                        <p:attrNameLst>
                                          <p:attrName>style.visibility</p:attrName>
                                        </p:attrNameLst>
                                      </p:cBhvr>
                                      <p:to>
                                        <p:strVal val="visible"/>
                                      </p:to>
                                    </p:set>
                                    <p:animEffect transition="in" filter="wipe(up)">
                                      <p:cBhvr>
                                        <p:cTn id="41" dur="500"/>
                                        <p:tgtEl>
                                          <p:spTgt spid="25"/>
                                        </p:tgtEl>
                                      </p:cBhvr>
                                    </p:animEffect>
                                  </p:childTnLst>
                                </p:cTn>
                              </p:par>
                            </p:childTnLst>
                          </p:cTn>
                        </p:par>
                        <p:par>
                          <p:cTn id="42" fill="hold">
                            <p:stCondLst>
                              <p:cond delay="4000"/>
                            </p:stCondLst>
                            <p:childTnLst>
                              <p:par>
                                <p:cTn id="43" presetID="49" presetClass="entr" presetSubtype="0" decel="100000" fill="hold" grpId="0" nodeType="afterEffect">
                                  <p:stCondLst>
                                    <p:cond delay="0"/>
                                  </p:stCondLst>
                                  <p:childTnLst>
                                    <p:set>
                                      <p:cBhvr>
                                        <p:cTn id="44" dur="1" fill="hold">
                                          <p:stCondLst>
                                            <p:cond delay="0"/>
                                          </p:stCondLst>
                                        </p:cTn>
                                        <p:tgtEl>
                                          <p:spTgt spid="4"/>
                                        </p:tgtEl>
                                        <p:attrNameLst>
                                          <p:attrName>style.visibility</p:attrName>
                                        </p:attrNameLst>
                                      </p:cBhvr>
                                      <p:to>
                                        <p:strVal val="visible"/>
                                      </p:to>
                                    </p:set>
                                    <p:anim calcmode="lin" valueType="num">
                                      <p:cBhvr>
                                        <p:cTn id="45" dur="500" fill="hold"/>
                                        <p:tgtEl>
                                          <p:spTgt spid="4"/>
                                        </p:tgtEl>
                                        <p:attrNameLst>
                                          <p:attrName>ppt_w</p:attrName>
                                        </p:attrNameLst>
                                      </p:cBhvr>
                                      <p:tavLst>
                                        <p:tav tm="0">
                                          <p:val>
                                            <p:fltVal val="0"/>
                                          </p:val>
                                        </p:tav>
                                        <p:tav tm="100000">
                                          <p:val>
                                            <p:strVal val="#ppt_w"/>
                                          </p:val>
                                        </p:tav>
                                      </p:tavLst>
                                    </p:anim>
                                    <p:anim calcmode="lin" valueType="num">
                                      <p:cBhvr>
                                        <p:cTn id="46" dur="500" fill="hold"/>
                                        <p:tgtEl>
                                          <p:spTgt spid="4"/>
                                        </p:tgtEl>
                                        <p:attrNameLst>
                                          <p:attrName>ppt_h</p:attrName>
                                        </p:attrNameLst>
                                      </p:cBhvr>
                                      <p:tavLst>
                                        <p:tav tm="0">
                                          <p:val>
                                            <p:fltVal val="0"/>
                                          </p:val>
                                        </p:tav>
                                        <p:tav tm="100000">
                                          <p:val>
                                            <p:strVal val="#ppt_h"/>
                                          </p:val>
                                        </p:tav>
                                      </p:tavLst>
                                    </p:anim>
                                    <p:anim calcmode="lin" valueType="num">
                                      <p:cBhvr>
                                        <p:cTn id="47" dur="500" fill="hold"/>
                                        <p:tgtEl>
                                          <p:spTgt spid="4"/>
                                        </p:tgtEl>
                                        <p:attrNameLst>
                                          <p:attrName>style.rotation</p:attrName>
                                        </p:attrNameLst>
                                      </p:cBhvr>
                                      <p:tavLst>
                                        <p:tav tm="0">
                                          <p:val>
                                            <p:fltVal val="360"/>
                                          </p:val>
                                        </p:tav>
                                        <p:tav tm="100000">
                                          <p:val>
                                            <p:fltVal val="0"/>
                                          </p:val>
                                        </p:tav>
                                      </p:tavLst>
                                    </p:anim>
                                    <p:animEffect transition="in" filter="fade">
                                      <p:cBhvr>
                                        <p:cTn id="48" dur="500"/>
                                        <p:tgtEl>
                                          <p:spTgt spid="4"/>
                                        </p:tgtEl>
                                      </p:cBhvr>
                                    </p:animEffect>
                                  </p:childTnLst>
                                </p:cTn>
                              </p:par>
                            </p:childTnLst>
                          </p:cTn>
                        </p:par>
                        <p:par>
                          <p:cTn id="49" fill="hold">
                            <p:stCondLst>
                              <p:cond delay="4500"/>
                            </p:stCondLst>
                            <p:childTnLst>
                              <p:par>
                                <p:cTn id="50" presetID="10" presetClass="entr" presetSubtype="0" fill="hold" nodeType="after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fade">
                                      <p:cBhvr>
                                        <p:cTn id="52" dur="500"/>
                                        <p:tgtEl>
                                          <p:spTgt spid="15"/>
                                        </p:tgtEl>
                                      </p:cBhvr>
                                    </p:animEffect>
                                  </p:childTnLst>
                                </p:cTn>
                              </p:par>
                            </p:childTnLst>
                          </p:cTn>
                        </p:par>
                        <p:par>
                          <p:cTn id="53" fill="hold">
                            <p:stCondLst>
                              <p:cond delay="5000"/>
                            </p:stCondLst>
                            <p:childTnLst>
                              <p:par>
                                <p:cTn id="54" presetID="49" presetClass="entr" presetSubtype="0" decel="100000" fill="hold" grpId="0" nodeType="afterEffect">
                                  <p:stCondLst>
                                    <p:cond delay="0"/>
                                  </p:stCondLst>
                                  <p:childTnLst>
                                    <p:set>
                                      <p:cBhvr>
                                        <p:cTn id="55" dur="1" fill="hold">
                                          <p:stCondLst>
                                            <p:cond delay="0"/>
                                          </p:stCondLst>
                                        </p:cTn>
                                        <p:tgtEl>
                                          <p:spTgt spid="22"/>
                                        </p:tgtEl>
                                        <p:attrNameLst>
                                          <p:attrName>style.visibility</p:attrName>
                                        </p:attrNameLst>
                                      </p:cBhvr>
                                      <p:to>
                                        <p:strVal val="visible"/>
                                      </p:to>
                                    </p:set>
                                    <p:anim calcmode="lin" valueType="num">
                                      <p:cBhvr>
                                        <p:cTn id="56" dur="500" fill="hold"/>
                                        <p:tgtEl>
                                          <p:spTgt spid="22"/>
                                        </p:tgtEl>
                                        <p:attrNameLst>
                                          <p:attrName>ppt_w</p:attrName>
                                        </p:attrNameLst>
                                      </p:cBhvr>
                                      <p:tavLst>
                                        <p:tav tm="0">
                                          <p:val>
                                            <p:fltVal val="0"/>
                                          </p:val>
                                        </p:tav>
                                        <p:tav tm="100000">
                                          <p:val>
                                            <p:strVal val="#ppt_w"/>
                                          </p:val>
                                        </p:tav>
                                      </p:tavLst>
                                    </p:anim>
                                    <p:anim calcmode="lin" valueType="num">
                                      <p:cBhvr>
                                        <p:cTn id="57" dur="500" fill="hold"/>
                                        <p:tgtEl>
                                          <p:spTgt spid="22"/>
                                        </p:tgtEl>
                                        <p:attrNameLst>
                                          <p:attrName>ppt_h</p:attrName>
                                        </p:attrNameLst>
                                      </p:cBhvr>
                                      <p:tavLst>
                                        <p:tav tm="0">
                                          <p:val>
                                            <p:fltVal val="0"/>
                                          </p:val>
                                        </p:tav>
                                        <p:tav tm="100000">
                                          <p:val>
                                            <p:strVal val="#ppt_h"/>
                                          </p:val>
                                        </p:tav>
                                      </p:tavLst>
                                    </p:anim>
                                    <p:anim calcmode="lin" valueType="num">
                                      <p:cBhvr>
                                        <p:cTn id="58" dur="500" fill="hold"/>
                                        <p:tgtEl>
                                          <p:spTgt spid="22"/>
                                        </p:tgtEl>
                                        <p:attrNameLst>
                                          <p:attrName>style.rotation</p:attrName>
                                        </p:attrNameLst>
                                      </p:cBhvr>
                                      <p:tavLst>
                                        <p:tav tm="0">
                                          <p:val>
                                            <p:fltVal val="360"/>
                                          </p:val>
                                        </p:tav>
                                        <p:tav tm="100000">
                                          <p:val>
                                            <p:fltVal val="0"/>
                                          </p:val>
                                        </p:tav>
                                      </p:tavLst>
                                    </p:anim>
                                    <p:animEffect transition="in" filter="fade">
                                      <p:cBhvr>
                                        <p:cTn id="59" dur="500"/>
                                        <p:tgtEl>
                                          <p:spTgt spid="22"/>
                                        </p:tgtEl>
                                      </p:cBhvr>
                                    </p:animEffect>
                                  </p:childTnLst>
                                </p:cTn>
                              </p:par>
                            </p:childTnLst>
                          </p:cTn>
                        </p:par>
                        <p:par>
                          <p:cTn id="60" fill="hold">
                            <p:stCondLst>
                              <p:cond delay="5500"/>
                            </p:stCondLst>
                            <p:childTnLst>
                              <p:par>
                                <p:cTn id="61" presetID="22" presetClass="entr" presetSubtype="1" fill="hold" grpId="0" nodeType="afterEffect">
                                  <p:stCondLst>
                                    <p:cond delay="0"/>
                                  </p:stCondLst>
                                  <p:childTnLst>
                                    <p:set>
                                      <p:cBhvr>
                                        <p:cTn id="62" dur="1" fill="hold">
                                          <p:stCondLst>
                                            <p:cond delay="0"/>
                                          </p:stCondLst>
                                        </p:cTn>
                                        <p:tgtEl>
                                          <p:spTgt spid="23"/>
                                        </p:tgtEl>
                                        <p:attrNameLst>
                                          <p:attrName>style.visibility</p:attrName>
                                        </p:attrNameLst>
                                      </p:cBhvr>
                                      <p:to>
                                        <p:strVal val="visible"/>
                                      </p:to>
                                    </p:set>
                                    <p:animEffect transition="in" filter="wipe(up)">
                                      <p:cBhvr>
                                        <p:cTn id="63" dur="500"/>
                                        <p:tgtEl>
                                          <p:spTgt spid="23"/>
                                        </p:tgtEl>
                                      </p:cBhvr>
                                    </p:animEffect>
                                  </p:childTnLst>
                                </p:cTn>
                              </p:par>
                            </p:childTnLst>
                          </p:cTn>
                        </p:par>
                        <p:par>
                          <p:cTn id="64" fill="hold">
                            <p:stCondLst>
                              <p:cond delay="6000"/>
                            </p:stCondLst>
                            <p:childTnLst>
                              <p:par>
                                <p:cTn id="65" presetID="49" presetClass="entr" presetSubtype="0" decel="100000" fill="hold" grpId="0" nodeType="afterEffect">
                                  <p:stCondLst>
                                    <p:cond delay="0"/>
                                  </p:stCondLst>
                                  <p:childTnLst>
                                    <p:set>
                                      <p:cBhvr>
                                        <p:cTn id="66" dur="1" fill="hold">
                                          <p:stCondLst>
                                            <p:cond delay="0"/>
                                          </p:stCondLst>
                                        </p:cTn>
                                        <p:tgtEl>
                                          <p:spTgt spid="7"/>
                                        </p:tgtEl>
                                        <p:attrNameLst>
                                          <p:attrName>style.visibility</p:attrName>
                                        </p:attrNameLst>
                                      </p:cBhvr>
                                      <p:to>
                                        <p:strVal val="visible"/>
                                      </p:to>
                                    </p:set>
                                    <p:anim calcmode="lin" valueType="num">
                                      <p:cBhvr>
                                        <p:cTn id="67" dur="500" fill="hold"/>
                                        <p:tgtEl>
                                          <p:spTgt spid="7"/>
                                        </p:tgtEl>
                                        <p:attrNameLst>
                                          <p:attrName>ppt_w</p:attrName>
                                        </p:attrNameLst>
                                      </p:cBhvr>
                                      <p:tavLst>
                                        <p:tav tm="0">
                                          <p:val>
                                            <p:fltVal val="0"/>
                                          </p:val>
                                        </p:tav>
                                        <p:tav tm="100000">
                                          <p:val>
                                            <p:strVal val="#ppt_w"/>
                                          </p:val>
                                        </p:tav>
                                      </p:tavLst>
                                    </p:anim>
                                    <p:anim calcmode="lin" valueType="num">
                                      <p:cBhvr>
                                        <p:cTn id="68" dur="500" fill="hold"/>
                                        <p:tgtEl>
                                          <p:spTgt spid="7"/>
                                        </p:tgtEl>
                                        <p:attrNameLst>
                                          <p:attrName>ppt_h</p:attrName>
                                        </p:attrNameLst>
                                      </p:cBhvr>
                                      <p:tavLst>
                                        <p:tav tm="0">
                                          <p:val>
                                            <p:fltVal val="0"/>
                                          </p:val>
                                        </p:tav>
                                        <p:tav tm="100000">
                                          <p:val>
                                            <p:strVal val="#ppt_h"/>
                                          </p:val>
                                        </p:tav>
                                      </p:tavLst>
                                    </p:anim>
                                    <p:anim calcmode="lin" valueType="num">
                                      <p:cBhvr>
                                        <p:cTn id="69" dur="500" fill="hold"/>
                                        <p:tgtEl>
                                          <p:spTgt spid="7"/>
                                        </p:tgtEl>
                                        <p:attrNameLst>
                                          <p:attrName>style.rotation</p:attrName>
                                        </p:attrNameLst>
                                      </p:cBhvr>
                                      <p:tavLst>
                                        <p:tav tm="0">
                                          <p:val>
                                            <p:fltVal val="360"/>
                                          </p:val>
                                        </p:tav>
                                        <p:tav tm="100000">
                                          <p:val>
                                            <p:fltVal val="0"/>
                                          </p:val>
                                        </p:tav>
                                      </p:tavLst>
                                    </p:anim>
                                    <p:animEffect transition="in" filter="fade">
                                      <p:cBhvr>
                                        <p:cTn id="70" dur="500"/>
                                        <p:tgtEl>
                                          <p:spTgt spid="7"/>
                                        </p:tgtEl>
                                      </p:cBhvr>
                                    </p:animEffect>
                                  </p:childTnLst>
                                </p:cTn>
                              </p:par>
                            </p:childTnLst>
                          </p:cTn>
                        </p:par>
                        <p:par>
                          <p:cTn id="71" fill="hold">
                            <p:stCondLst>
                              <p:cond delay="6500"/>
                            </p:stCondLst>
                            <p:childTnLst>
                              <p:par>
                                <p:cTn id="72" presetID="10" presetClass="entr" presetSubtype="0" fill="hold" grpId="0" nodeType="afterEffect">
                                  <p:stCondLst>
                                    <p:cond delay="0"/>
                                  </p:stCondLst>
                                  <p:childTnLst>
                                    <p:set>
                                      <p:cBhvr>
                                        <p:cTn id="73" dur="1" fill="hold">
                                          <p:stCondLst>
                                            <p:cond delay="0"/>
                                          </p:stCondLst>
                                        </p:cTn>
                                        <p:tgtEl>
                                          <p:spTgt spid="14"/>
                                        </p:tgtEl>
                                        <p:attrNameLst>
                                          <p:attrName>style.visibility</p:attrName>
                                        </p:attrNameLst>
                                      </p:cBhvr>
                                      <p:to>
                                        <p:strVal val="visible"/>
                                      </p:to>
                                    </p:set>
                                    <p:animEffect transition="in" filter="fade">
                                      <p:cBhvr>
                                        <p:cTn id="74" dur="500"/>
                                        <p:tgtEl>
                                          <p:spTgt spid="14"/>
                                        </p:tgtEl>
                                      </p:cBhvr>
                                    </p:animEffect>
                                  </p:childTnLst>
                                </p:cTn>
                              </p:par>
                            </p:childTnLst>
                          </p:cTn>
                        </p:par>
                        <p:par>
                          <p:cTn id="75" fill="hold">
                            <p:stCondLst>
                              <p:cond delay="7000"/>
                            </p:stCondLst>
                            <p:childTnLst>
                              <p:par>
                                <p:cTn id="76" presetID="49" presetClass="entr" presetSubtype="0" decel="100000" fill="hold" grpId="0" nodeType="afterEffect">
                                  <p:stCondLst>
                                    <p:cond delay="0"/>
                                  </p:stCondLst>
                                  <p:childTnLst>
                                    <p:set>
                                      <p:cBhvr>
                                        <p:cTn id="77" dur="1" fill="hold">
                                          <p:stCondLst>
                                            <p:cond delay="0"/>
                                          </p:stCondLst>
                                        </p:cTn>
                                        <p:tgtEl>
                                          <p:spTgt spid="26"/>
                                        </p:tgtEl>
                                        <p:attrNameLst>
                                          <p:attrName>style.visibility</p:attrName>
                                        </p:attrNameLst>
                                      </p:cBhvr>
                                      <p:to>
                                        <p:strVal val="visible"/>
                                      </p:to>
                                    </p:set>
                                    <p:anim calcmode="lin" valueType="num">
                                      <p:cBhvr>
                                        <p:cTn id="78" dur="500" fill="hold"/>
                                        <p:tgtEl>
                                          <p:spTgt spid="26"/>
                                        </p:tgtEl>
                                        <p:attrNameLst>
                                          <p:attrName>ppt_w</p:attrName>
                                        </p:attrNameLst>
                                      </p:cBhvr>
                                      <p:tavLst>
                                        <p:tav tm="0">
                                          <p:val>
                                            <p:fltVal val="0"/>
                                          </p:val>
                                        </p:tav>
                                        <p:tav tm="100000">
                                          <p:val>
                                            <p:strVal val="#ppt_w"/>
                                          </p:val>
                                        </p:tav>
                                      </p:tavLst>
                                    </p:anim>
                                    <p:anim calcmode="lin" valueType="num">
                                      <p:cBhvr>
                                        <p:cTn id="79" dur="500" fill="hold"/>
                                        <p:tgtEl>
                                          <p:spTgt spid="26"/>
                                        </p:tgtEl>
                                        <p:attrNameLst>
                                          <p:attrName>ppt_h</p:attrName>
                                        </p:attrNameLst>
                                      </p:cBhvr>
                                      <p:tavLst>
                                        <p:tav tm="0">
                                          <p:val>
                                            <p:fltVal val="0"/>
                                          </p:val>
                                        </p:tav>
                                        <p:tav tm="100000">
                                          <p:val>
                                            <p:strVal val="#ppt_h"/>
                                          </p:val>
                                        </p:tav>
                                      </p:tavLst>
                                    </p:anim>
                                    <p:anim calcmode="lin" valueType="num">
                                      <p:cBhvr>
                                        <p:cTn id="80" dur="500" fill="hold"/>
                                        <p:tgtEl>
                                          <p:spTgt spid="26"/>
                                        </p:tgtEl>
                                        <p:attrNameLst>
                                          <p:attrName>style.rotation</p:attrName>
                                        </p:attrNameLst>
                                      </p:cBhvr>
                                      <p:tavLst>
                                        <p:tav tm="0">
                                          <p:val>
                                            <p:fltVal val="360"/>
                                          </p:val>
                                        </p:tav>
                                        <p:tav tm="100000">
                                          <p:val>
                                            <p:fltVal val="0"/>
                                          </p:val>
                                        </p:tav>
                                      </p:tavLst>
                                    </p:anim>
                                    <p:animEffect transition="in" filter="fade">
                                      <p:cBhvr>
                                        <p:cTn id="81" dur="500"/>
                                        <p:tgtEl>
                                          <p:spTgt spid="26"/>
                                        </p:tgtEl>
                                      </p:cBhvr>
                                    </p:animEffect>
                                  </p:childTnLst>
                                </p:cTn>
                              </p:par>
                            </p:childTnLst>
                          </p:cTn>
                        </p:par>
                        <p:par>
                          <p:cTn id="82" fill="hold">
                            <p:stCondLst>
                              <p:cond delay="7500"/>
                            </p:stCondLst>
                            <p:childTnLst>
                              <p:par>
                                <p:cTn id="83" presetID="22" presetClass="entr" presetSubtype="1" fill="hold" grpId="0" nodeType="afterEffect">
                                  <p:stCondLst>
                                    <p:cond delay="0"/>
                                  </p:stCondLst>
                                  <p:childTnLst>
                                    <p:set>
                                      <p:cBhvr>
                                        <p:cTn id="84" dur="1" fill="hold">
                                          <p:stCondLst>
                                            <p:cond delay="0"/>
                                          </p:stCondLst>
                                        </p:cTn>
                                        <p:tgtEl>
                                          <p:spTgt spid="27"/>
                                        </p:tgtEl>
                                        <p:attrNameLst>
                                          <p:attrName>style.visibility</p:attrName>
                                        </p:attrNameLst>
                                      </p:cBhvr>
                                      <p:to>
                                        <p:strVal val="visible"/>
                                      </p:to>
                                    </p:set>
                                    <p:animEffect transition="in" filter="wipe(up)">
                                      <p:cBhvr>
                                        <p:cTn id="85"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7" grpId="0" animBg="1"/>
      <p:bldP spid="14" grpId="0" animBg="1"/>
      <p:bldP spid="21" grpId="0" animBg="1"/>
      <p:bldP spid="22" grpId="0"/>
      <p:bldP spid="23" grpId="0"/>
      <p:bldP spid="24" grpId="0"/>
      <p:bldP spid="25" grpId="0"/>
      <p:bldP spid="26" grpId="0"/>
      <p:bldP spid="27" grpId="0"/>
      <p:bldP spid="28" grpId="0"/>
      <p:bldP spid="2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251520" y="339502"/>
            <a:ext cx="2106234" cy="400110"/>
          </a:xfrm>
          <a:prstGeom prst="rect">
            <a:avLst/>
          </a:prstGeom>
        </p:spPr>
        <p:txBody>
          <a:bodyPr wrap="square">
            <a:spAutoFit/>
          </a:bodyPr>
          <a:lstStyle/>
          <a:p>
            <a:pPr>
              <a:lnSpc>
                <a:spcPct val="100000"/>
              </a:lnSpc>
            </a:pPr>
            <a:r>
              <a:rPr lang="zh-CN" altLang="en-US" sz="2000" dirty="0">
                <a:latin typeface="+mn-ea"/>
                <a:cs typeface="+mn-ea"/>
                <a:sym typeface="+mn-lt"/>
              </a:rPr>
              <a:t>一、标题内容</a:t>
            </a:r>
            <a:endParaRPr lang="zh-CN" altLang="en-US" sz="2000" dirty="0">
              <a:latin typeface="+mn-ea"/>
              <a:cs typeface="+mn-ea"/>
              <a:sym typeface="+mn-lt"/>
            </a:endParaRPr>
          </a:p>
        </p:txBody>
      </p:sp>
      <p:sp>
        <p:nvSpPr>
          <p:cNvPr id="13" name="椭圆 12"/>
          <p:cNvSpPr/>
          <p:nvPr/>
        </p:nvSpPr>
        <p:spPr>
          <a:xfrm>
            <a:off x="5626055" y="1389113"/>
            <a:ext cx="1440160" cy="1440160"/>
          </a:xfrm>
          <a:prstGeom prst="ellipse">
            <a:avLst/>
          </a:prstGeom>
          <a:blipFill>
            <a:blip r:embed="rId1"/>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cs typeface="+mn-ea"/>
            </a:endParaRPr>
          </a:p>
        </p:txBody>
      </p:sp>
      <p:sp>
        <p:nvSpPr>
          <p:cNvPr id="14" name="椭圆 13"/>
          <p:cNvSpPr/>
          <p:nvPr/>
        </p:nvSpPr>
        <p:spPr>
          <a:xfrm>
            <a:off x="2092694" y="1389113"/>
            <a:ext cx="1440160" cy="1440160"/>
          </a:xfrm>
          <a:prstGeom prst="ellipse">
            <a:avLst/>
          </a:prstGeom>
          <a:blipFill>
            <a:blip r:embed="rId2"/>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cs typeface="+mn-ea"/>
            </a:endParaRPr>
          </a:p>
        </p:txBody>
      </p:sp>
      <p:sp>
        <p:nvSpPr>
          <p:cNvPr id="15" name="Rectangle 74"/>
          <p:cNvSpPr/>
          <p:nvPr/>
        </p:nvSpPr>
        <p:spPr>
          <a:xfrm>
            <a:off x="1803869" y="3030926"/>
            <a:ext cx="2017812" cy="412394"/>
          </a:xfrm>
          <a:prstGeom prst="rect">
            <a:avLst/>
          </a:prstGeom>
        </p:spPr>
        <p:txBody>
          <a:bodyPr wrap="square" lIns="164564" tIns="82283" rIns="164564" bIns="82283">
            <a:spAutoFit/>
          </a:bodyPr>
          <a:lstStyle/>
          <a:p>
            <a:pPr algn="ctr"/>
            <a:r>
              <a:rPr lang="zh-CN" altLang="en-US" sz="1600" dirty="0">
                <a:solidFill>
                  <a:schemeClr val="tx1">
                    <a:lumMod val="65000"/>
                    <a:lumOff val="35000"/>
                  </a:schemeClr>
                </a:solidFill>
                <a:latin typeface="+mn-ea"/>
                <a:cs typeface="Aparajita" panose="020B0604020202020204" pitchFamily="34" charset="0"/>
              </a:rPr>
              <a:t>添加标题</a:t>
            </a:r>
            <a:endParaRPr lang="zh-CN" altLang="en-US" sz="1600" dirty="0">
              <a:solidFill>
                <a:schemeClr val="tx1">
                  <a:lumMod val="65000"/>
                  <a:lumOff val="35000"/>
                </a:schemeClr>
              </a:solidFill>
              <a:latin typeface="+mn-ea"/>
              <a:cs typeface="Aparajita" panose="020B0604020202020204" pitchFamily="34" charset="0"/>
            </a:endParaRPr>
          </a:p>
        </p:txBody>
      </p:sp>
      <p:sp>
        <p:nvSpPr>
          <p:cNvPr id="16" name="TextBox 75"/>
          <p:cNvSpPr txBox="1"/>
          <p:nvPr/>
        </p:nvSpPr>
        <p:spPr>
          <a:xfrm>
            <a:off x="1379449" y="3345545"/>
            <a:ext cx="2866651" cy="997170"/>
          </a:xfrm>
          <a:prstGeom prst="rect">
            <a:avLst/>
          </a:prstGeom>
          <a:noFill/>
        </p:spPr>
        <p:txBody>
          <a:bodyPr wrap="square" lIns="164564" tIns="82283" rIns="164564" bIns="82283" rtlCol="0">
            <a:spAutoFit/>
          </a:bodyPr>
          <a:lstStyle/>
          <a:p>
            <a:pPr algn="ctr">
              <a:lnSpc>
                <a:spcPct val="150000"/>
              </a:lnSpc>
            </a:pPr>
            <a:r>
              <a:rPr lang="zh-CN" altLang="en-US" sz="900" dirty="0">
                <a:solidFill>
                  <a:schemeClr val="tx1">
                    <a:lumMod val="65000"/>
                    <a:lumOff val="35000"/>
                  </a:schemeClr>
                </a:solidFill>
                <a:latin typeface="+mn-ea"/>
              </a:rPr>
              <a:t>在此录入上述图表的综合描述说明，在此录入上述图表的上述图表的综合描述说明入。在此录入上述图表的综合描述说明，在此录入上述图表的上述图表的综合描述说明入。</a:t>
            </a:r>
            <a:endParaRPr lang="en-US" altLang="zh-CN" sz="900" dirty="0">
              <a:solidFill>
                <a:schemeClr val="tx1">
                  <a:lumMod val="65000"/>
                  <a:lumOff val="35000"/>
                </a:schemeClr>
              </a:solidFill>
              <a:latin typeface="+mn-ea"/>
              <a:cs typeface="Aparajita" panose="020B0604020202020204" pitchFamily="34" charset="0"/>
            </a:endParaRPr>
          </a:p>
        </p:txBody>
      </p:sp>
      <p:sp>
        <p:nvSpPr>
          <p:cNvPr id="17" name="Rectangle 74"/>
          <p:cNvSpPr/>
          <p:nvPr/>
        </p:nvSpPr>
        <p:spPr>
          <a:xfrm>
            <a:off x="5337230" y="3030926"/>
            <a:ext cx="2017812" cy="412394"/>
          </a:xfrm>
          <a:prstGeom prst="rect">
            <a:avLst/>
          </a:prstGeom>
        </p:spPr>
        <p:txBody>
          <a:bodyPr wrap="square" lIns="164564" tIns="82283" rIns="164564" bIns="82283">
            <a:spAutoFit/>
          </a:bodyPr>
          <a:lstStyle/>
          <a:p>
            <a:pPr algn="ctr"/>
            <a:r>
              <a:rPr lang="zh-CN" altLang="en-US" sz="1600" dirty="0">
                <a:solidFill>
                  <a:schemeClr val="tx1">
                    <a:lumMod val="65000"/>
                    <a:lumOff val="35000"/>
                  </a:schemeClr>
                </a:solidFill>
                <a:latin typeface="+mn-ea"/>
                <a:cs typeface="Aparajita" panose="020B0604020202020204" pitchFamily="34" charset="0"/>
              </a:rPr>
              <a:t>添加标题</a:t>
            </a:r>
            <a:endParaRPr lang="zh-CN" altLang="en-US" sz="1600" dirty="0">
              <a:solidFill>
                <a:schemeClr val="tx1">
                  <a:lumMod val="65000"/>
                  <a:lumOff val="35000"/>
                </a:schemeClr>
              </a:solidFill>
              <a:latin typeface="+mn-ea"/>
              <a:cs typeface="Aparajita" panose="020B0604020202020204" pitchFamily="34" charset="0"/>
            </a:endParaRPr>
          </a:p>
        </p:txBody>
      </p:sp>
      <p:sp>
        <p:nvSpPr>
          <p:cNvPr id="28" name="TextBox 75"/>
          <p:cNvSpPr txBox="1"/>
          <p:nvPr/>
        </p:nvSpPr>
        <p:spPr>
          <a:xfrm>
            <a:off x="4912810" y="3345545"/>
            <a:ext cx="2866651" cy="997170"/>
          </a:xfrm>
          <a:prstGeom prst="rect">
            <a:avLst/>
          </a:prstGeom>
          <a:noFill/>
        </p:spPr>
        <p:txBody>
          <a:bodyPr wrap="square" lIns="164564" tIns="82283" rIns="164564" bIns="82283" rtlCol="0">
            <a:spAutoFit/>
          </a:bodyPr>
          <a:lstStyle/>
          <a:p>
            <a:pPr algn="ctr">
              <a:lnSpc>
                <a:spcPct val="150000"/>
              </a:lnSpc>
            </a:pPr>
            <a:r>
              <a:rPr lang="zh-CN" altLang="en-US" sz="900" dirty="0">
                <a:solidFill>
                  <a:schemeClr val="tx1">
                    <a:lumMod val="65000"/>
                    <a:lumOff val="35000"/>
                  </a:schemeClr>
                </a:solidFill>
                <a:latin typeface="+mn-ea"/>
              </a:rPr>
              <a:t>在此录入上述图表的综合描述说明，在此录入上述图表的上述图表的综合描述说明入。在此录入上述图表的综合描述说明，在此录入上述图表的上述图表的综合描述说明入。</a:t>
            </a:r>
            <a:endParaRPr lang="zh-CN" altLang="en-US" sz="900" dirty="0">
              <a:solidFill>
                <a:schemeClr val="tx1">
                  <a:lumMod val="65000"/>
                  <a:lumOff val="35000"/>
                </a:schemeClr>
              </a:solidFill>
              <a:latin typeface="+mn-ea"/>
            </a:endParaRPr>
          </a:p>
        </p:txBody>
      </p:sp>
    </p:spTree>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 calcmode="lin" valueType="num">
                                      <p:cBhvr>
                                        <p:cTn id="9" dur="500" fill="hold"/>
                                        <p:tgtEl>
                                          <p:spTgt spid="14"/>
                                        </p:tgtEl>
                                        <p:attrNameLst>
                                          <p:attrName>style.rotation</p:attrName>
                                        </p:attrNameLst>
                                      </p:cBhvr>
                                      <p:tavLst>
                                        <p:tav tm="0">
                                          <p:val>
                                            <p:fltVal val="360"/>
                                          </p:val>
                                        </p:tav>
                                        <p:tav tm="100000">
                                          <p:val>
                                            <p:fltVal val="0"/>
                                          </p:val>
                                        </p:tav>
                                      </p:tavLst>
                                    </p:anim>
                                    <p:animEffect transition="in" filter="fade">
                                      <p:cBhvr>
                                        <p:cTn id="10" dur="500"/>
                                        <p:tgtEl>
                                          <p:spTgt spid="14"/>
                                        </p:tgtEl>
                                      </p:cBhvr>
                                    </p:animEffect>
                                  </p:childTnLst>
                                </p:cTn>
                              </p:par>
                            </p:childTnLst>
                          </p:cTn>
                        </p:par>
                        <p:par>
                          <p:cTn id="11" fill="hold">
                            <p:stCondLst>
                              <p:cond delay="500"/>
                            </p:stCondLst>
                            <p:childTnLst>
                              <p:par>
                                <p:cTn id="12" presetID="41" presetClass="entr" presetSubtype="0" fill="hold" grpId="0" nodeType="afterEffect">
                                  <p:stCondLst>
                                    <p:cond delay="0"/>
                                  </p:stCondLst>
                                  <p:iterate type="lt">
                                    <p:tmPct val="10000"/>
                                  </p:iterate>
                                  <p:childTnLst>
                                    <p:set>
                                      <p:cBhvr>
                                        <p:cTn id="13" dur="1" fill="hold">
                                          <p:stCondLst>
                                            <p:cond delay="0"/>
                                          </p:stCondLst>
                                        </p:cTn>
                                        <p:tgtEl>
                                          <p:spTgt spid="15"/>
                                        </p:tgtEl>
                                        <p:attrNameLst>
                                          <p:attrName>style.visibility</p:attrName>
                                        </p:attrNameLst>
                                      </p:cBhvr>
                                      <p:to>
                                        <p:strVal val="visible"/>
                                      </p:to>
                                    </p:set>
                                    <p:anim calcmode="lin" valueType="num">
                                      <p:cBhvr>
                                        <p:cTn id="14" dur="500" fill="hold"/>
                                        <p:tgtEl>
                                          <p:spTgt spid="15"/>
                                        </p:tgtEl>
                                        <p:attrNameLst>
                                          <p:attrName>ppt_x</p:attrName>
                                        </p:attrNameLst>
                                      </p:cBhvr>
                                      <p:tavLst>
                                        <p:tav tm="0">
                                          <p:val>
                                            <p:strVal val="#ppt_x"/>
                                          </p:val>
                                        </p:tav>
                                        <p:tav tm="50000">
                                          <p:val>
                                            <p:strVal val="#ppt_x+.1"/>
                                          </p:val>
                                        </p:tav>
                                        <p:tav tm="100000">
                                          <p:val>
                                            <p:strVal val="#ppt_x"/>
                                          </p:val>
                                        </p:tav>
                                      </p:tavLst>
                                    </p:anim>
                                    <p:anim calcmode="lin" valueType="num">
                                      <p:cBhvr>
                                        <p:cTn id="15" dur="500" fill="hold"/>
                                        <p:tgtEl>
                                          <p:spTgt spid="15"/>
                                        </p:tgtEl>
                                        <p:attrNameLst>
                                          <p:attrName>ppt_y</p:attrName>
                                        </p:attrNameLst>
                                      </p:cBhvr>
                                      <p:tavLst>
                                        <p:tav tm="0">
                                          <p:val>
                                            <p:strVal val="#ppt_y"/>
                                          </p:val>
                                        </p:tav>
                                        <p:tav tm="100000">
                                          <p:val>
                                            <p:strVal val="#ppt_y"/>
                                          </p:val>
                                        </p:tav>
                                      </p:tavLst>
                                    </p:anim>
                                    <p:anim calcmode="lin" valueType="num">
                                      <p:cBhvr>
                                        <p:cTn id="16" dur="500" fill="hold"/>
                                        <p:tgtEl>
                                          <p:spTgt spid="15"/>
                                        </p:tgtEl>
                                        <p:attrNameLst>
                                          <p:attrName>ppt_h</p:attrName>
                                        </p:attrNameLst>
                                      </p:cBhvr>
                                      <p:tavLst>
                                        <p:tav tm="0">
                                          <p:val>
                                            <p:strVal val="#ppt_h/10"/>
                                          </p:val>
                                        </p:tav>
                                        <p:tav tm="50000">
                                          <p:val>
                                            <p:strVal val="#ppt_h+.01"/>
                                          </p:val>
                                        </p:tav>
                                        <p:tav tm="100000">
                                          <p:val>
                                            <p:strVal val="#ppt_h"/>
                                          </p:val>
                                        </p:tav>
                                      </p:tavLst>
                                    </p:anim>
                                    <p:anim calcmode="lin" valueType="num">
                                      <p:cBhvr>
                                        <p:cTn id="17" dur="500" fill="hold"/>
                                        <p:tgtEl>
                                          <p:spTgt spid="15"/>
                                        </p:tgtEl>
                                        <p:attrNameLst>
                                          <p:attrName>ppt_w</p:attrName>
                                        </p:attrNameLst>
                                      </p:cBhvr>
                                      <p:tavLst>
                                        <p:tav tm="0">
                                          <p:val>
                                            <p:strVal val="#ppt_w/10"/>
                                          </p:val>
                                        </p:tav>
                                        <p:tav tm="50000">
                                          <p:val>
                                            <p:strVal val="#ppt_w+.01"/>
                                          </p:val>
                                        </p:tav>
                                        <p:tav tm="100000">
                                          <p:val>
                                            <p:strVal val="#ppt_w"/>
                                          </p:val>
                                        </p:tav>
                                      </p:tavLst>
                                    </p:anim>
                                    <p:animEffect transition="in" filter="fade">
                                      <p:cBhvr>
                                        <p:cTn id="18" dur="500" tmFilter="0,0; .5, 1; 1, 1"/>
                                        <p:tgtEl>
                                          <p:spTgt spid="15"/>
                                        </p:tgtEl>
                                      </p:cBhvr>
                                    </p:animEffect>
                                  </p:childTnLst>
                                </p:cTn>
                              </p:par>
                            </p:childTnLst>
                          </p:cTn>
                        </p:par>
                        <p:par>
                          <p:cTn id="19" fill="hold">
                            <p:stCondLst>
                              <p:cond delay="1149"/>
                            </p:stCondLst>
                            <p:childTnLst>
                              <p:par>
                                <p:cTn id="20" presetID="22" presetClass="entr" presetSubtype="1" fill="hold" grpId="0" nodeType="after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wipe(up)">
                                      <p:cBhvr>
                                        <p:cTn id="22" dur="500"/>
                                        <p:tgtEl>
                                          <p:spTgt spid="16"/>
                                        </p:tgtEl>
                                      </p:cBhvr>
                                    </p:animEffect>
                                  </p:childTnLst>
                                </p:cTn>
                              </p:par>
                            </p:childTnLst>
                          </p:cTn>
                        </p:par>
                        <p:par>
                          <p:cTn id="23" fill="hold">
                            <p:stCondLst>
                              <p:cond delay="1649"/>
                            </p:stCondLst>
                            <p:childTnLst>
                              <p:par>
                                <p:cTn id="24" presetID="49" presetClass="entr" presetSubtype="0" decel="100000" fill="hold" grpId="0" nodeType="afterEffect">
                                  <p:stCondLst>
                                    <p:cond delay="0"/>
                                  </p:stCondLst>
                                  <p:childTnLst>
                                    <p:set>
                                      <p:cBhvr>
                                        <p:cTn id="25" dur="1" fill="hold">
                                          <p:stCondLst>
                                            <p:cond delay="0"/>
                                          </p:stCondLst>
                                        </p:cTn>
                                        <p:tgtEl>
                                          <p:spTgt spid="13"/>
                                        </p:tgtEl>
                                        <p:attrNameLst>
                                          <p:attrName>style.visibility</p:attrName>
                                        </p:attrNameLst>
                                      </p:cBhvr>
                                      <p:to>
                                        <p:strVal val="visible"/>
                                      </p:to>
                                    </p:set>
                                    <p:anim calcmode="lin" valueType="num">
                                      <p:cBhvr>
                                        <p:cTn id="26" dur="500" fill="hold"/>
                                        <p:tgtEl>
                                          <p:spTgt spid="13"/>
                                        </p:tgtEl>
                                        <p:attrNameLst>
                                          <p:attrName>ppt_w</p:attrName>
                                        </p:attrNameLst>
                                      </p:cBhvr>
                                      <p:tavLst>
                                        <p:tav tm="0">
                                          <p:val>
                                            <p:fltVal val="0"/>
                                          </p:val>
                                        </p:tav>
                                        <p:tav tm="100000">
                                          <p:val>
                                            <p:strVal val="#ppt_w"/>
                                          </p:val>
                                        </p:tav>
                                      </p:tavLst>
                                    </p:anim>
                                    <p:anim calcmode="lin" valueType="num">
                                      <p:cBhvr>
                                        <p:cTn id="27" dur="500" fill="hold"/>
                                        <p:tgtEl>
                                          <p:spTgt spid="13"/>
                                        </p:tgtEl>
                                        <p:attrNameLst>
                                          <p:attrName>ppt_h</p:attrName>
                                        </p:attrNameLst>
                                      </p:cBhvr>
                                      <p:tavLst>
                                        <p:tav tm="0">
                                          <p:val>
                                            <p:fltVal val="0"/>
                                          </p:val>
                                        </p:tav>
                                        <p:tav tm="100000">
                                          <p:val>
                                            <p:strVal val="#ppt_h"/>
                                          </p:val>
                                        </p:tav>
                                      </p:tavLst>
                                    </p:anim>
                                    <p:anim calcmode="lin" valueType="num">
                                      <p:cBhvr>
                                        <p:cTn id="28" dur="500" fill="hold"/>
                                        <p:tgtEl>
                                          <p:spTgt spid="13"/>
                                        </p:tgtEl>
                                        <p:attrNameLst>
                                          <p:attrName>style.rotation</p:attrName>
                                        </p:attrNameLst>
                                      </p:cBhvr>
                                      <p:tavLst>
                                        <p:tav tm="0">
                                          <p:val>
                                            <p:fltVal val="360"/>
                                          </p:val>
                                        </p:tav>
                                        <p:tav tm="100000">
                                          <p:val>
                                            <p:fltVal val="0"/>
                                          </p:val>
                                        </p:tav>
                                      </p:tavLst>
                                    </p:anim>
                                    <p:animEffect transition="in" filter="fade">
                                      <p:cBhvr>
                                        <p:cTn id="29" dur="500"/>
                                        <p:tgtEl>
                                          <p:spTgt spid="13"/>
                                        </p:tgtEl>
                                      </p:cBhvr>
                                    </p:animEffect>
                                  </p:childTnLst>
                                </p:cTn>
                              </p:par>
                            </p:childTnLst>
                          </p:cTn>
                        </p:par>
                        <p:par>
                          <p:cTn id="30" fill="hold">
                            <p:stCondLst>
                              <p:cond delay="2149"/>
                            </p:stCondLst>
                            <p:childTnLst>
                              <p:par>
                                <p:cTn id="31" presetID="41" presetClass="entr" presetSubtype="0" fill="hold" grpId="0" nodeType="afterEffect">
                                  <p:stCondLst>
                                    <p:cond delay="0"/>
                                  </p:stCondLst>
                                  <p:iterate type="lt">
                                    <p:tmPct val="10000"/>
                                  </p:iterate>
                                  <p:childTnLst>
                                    <p:set>
                                      <p:cBhvr>
                                        <p:cTn id="32" dur="1" fill="hold">
                                          <p:stCondLst>
                                            <p:cond delay="0"/>
                                          </p:stCondLst>
                                        </p:cTn>
                                        <p:tgtEl>
                                          <p:spTgt spid="17"/>
                                        </p:tgtEl>
                                        <p:attrNameLst>
                                          <p:attrName>style.visibility</p:attrName>
                                        </p:attrNameLst>
                                      </p:cBhvr>
                                      <p:to>
                                        <p:strVal val="visible"/>
                                      </p:to>
                                    </p:set>
                                    <p:anim calcmode="lin" valueType="num">
                                      <p:cBhvr>
                                        <p:cTn id="33" dur="500" fill="hold"/>
                                        <p:tgtEl>
                                          <p:spTgt spid="17"/>
                                        </p:tgtEl>
                                        <p:attrNameLst>
                                          <p:attrName>ppt_x</p:attrName>
                                        </p:attrNameLst>
                                      </p:cBhvr>
                                      <p:tavLst>
                                        <p:tav tm="0">
                                          <p:val>
                                            <p:strVal val="#ppt_x"/>
                                          </p:val>
                                        </p:tav>
                                        <p:tav tm="50000">
                                          <p:val>
                                            <p:strVal val="#ppt_x+.1"/>
                                          </p:val>
                                        </p:tav>
                                        <p:tav tm="100000">
                                          <p:val>
                                            <p:strVal val="#ppt_x"/>
                                          </p:val>
                                        </p:tav>
                                      </p:tavLst>
                                    </p:anim>
                                    <p:anim calcmode="lin" valueType="num">
                                      <p:cBhvr>
                                        <p:cTn id="34" dur="500" fill="hold"/>
                                        <p:tgtEl>
                                          <p:spTgt spid="17"/>
                                        </p:tgtEl>
                                        <p:attrNameLst>
                                          <p:attrName>ppt_y</p:attrName>
                                        </p:attrNameLst>
                                      </p:cBhvr>
                                      <p:tavLst>
                                        <p:tav tm="0">
                                          <p:val>
                                            <p:strVal val="#ppt_y"/>
                                          </p:val>
                                        </p:tav>
                                        <p:tav tm="100000">
                                          <p:val>
                                            <p:strVal val="#ppt_y"/>
                                          </p:val>
                                        </p:tav>
                                      </p:tavLst>
                                    </p:anim>
                                    <p:anim calcmode="lin" valueType="num">
                                      <p:cBhvr>
                                        <p:cTn id="35" dur="500" fill="hold"/>
                                        <p:tgtEl>
                                          <p:spTgt spid="17"/>
                                        </p:tgtEl>
                                        <p:attrNameLst>
                                          <p:attrName>ppt_h</p:attrName>
                                        </p:attrNameLst>
                                      </p:cBhvr>
                                      <p:tavLst>
                                        <p:tav tm="0">
                                          <p:val>
                                            <p:strVal val="#ppt_h/10"/>
                                          </p:val>
                                        </p:tav>
                                        <p:tav tm="50000">
                                          <p:val>
                                            <p:strVal val="#ppt_h+.01"/>
                                          </p:val>
                                        </p:tav>
                                        <p:tav tm="100000">
                                          <p:val>
                                            <p:strVal val="#ppt_h"/>
                                          </p:val>
                                        </p:tav>
                                      </p:tavLst>
                                    </p:anim>
                                    <p:anim calcmode="lin" valueType="num">
                                      <p:cBhvr>
                                        <p:cTn id="36" dur="500" fill="hold"/>
                                        <p:tgtEl>
                                          <p:spTgt spid="17"/>
                                        </p:tgtEl>
                                        <p:attrNameLst>
                                          <p:attrName>ppt_w</p:attrName>
                                        </p:attrNameLst>
                                      </p:cBhvr>
                                      <p:tavLst>
                                        <p:tav tm="0">
                                          <p:val>
                                            <p:strVal val="#ppt_w/10"/>
                                          </p:val>
                                        </p:tav>
                                        <p:tav tm="50000">
                                          <p:val>
                                            <p:strVal val="#ppt_w+.01"/>
                                          </p:val>
                                        </p:tav>
                                        <p:tav tm="100000">
                                          <p:val>
                                            <p:strVal val="#ppt_w"/>
                                          </p:val>
                                        </p:tav>
                                      </p:tavLst>
                                    </p:anim>
                                    <p:animEffect transition="in" filter="fade">
                                      <p:cBhvr>
                                        <p:cTn id="37" dur="500" tmFilter="0,0; .5, 1; 1, 1"/>
                                        <p:tgtEl>
                                          <p:spTgt spid="17"/>
                                        </p:tgtEl>
                                      </p:cBhvr>
                                    </p:animEffect>
                                  </p:childTnLst>
                                </p:cTn>
                              </p:par>
                            </p:childTnLst>
                          </p:cTn>
                        </p:par>
                        <p:par>
                          <p:cTn id="38" fill="hold">
                            <p:stCondLst>
                              <p:cond delay="2799"/>
                            </p:stCondLst>
                            <p:childTnLst>
                              <p:par>
                                <p:cTn id="39" presetID="22" presetClass="entr" presetSubtype="1" fill="hold" grpId="0" nodeType="afterEffect">
                                  <p:stCondLst>
                                    <p:cond delay="0"/>
                                  </p:stCondLst>
                                  <p:childTnLst>
                                    <p:set>
                                      <p:cBhvr>
                                        <p:cTn id="40" dur="1" fill="hold">
                                          <p:stCondLst>
                                            <p:cond delay="0"/>
                                          </p:stCondLst>
                                        </p:cTn>
                                        <p:tgtEl>
                                          <p:spTgt spid="28"/>
                                        </p:tgtEl>
                                        <p:attrNameLst>
                                          <p:attrName>style.visibility</p:attrName>
                                        </p:attrNameLst>
                                      </p:cBhvr>
                                      <p:to>
                                        <p:strVal val="visible"/>
                                      </p:to>
                                    </p:set>
                                    <p:animEffect transition="in" filter="wipe(up)">
                                      <p:cBhvr>
                                        <p:cTn id="41"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p:bldP spid="16" grpId="0"/>
      <p:bldP spid="17" grpId="0"/>
      <p:bldP spid="2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251520" y="339502"/>
            <a:ext cx="2106234" cy="400110"/>
          </a:xfrm>
          <a:prstGeom prst="rect">
            <a:avLst/>
          </a:prstGeom>
        </p:spPr>
        <p:txBody>
          <a:bodyPr wrap="square">
            <a:spAutoFit/>
          </a:bodyPr>
          <a:lstStyle/>
          <a:p>
            <a:pPr>
              <a:lnSpc>
                <a:spcPct val="100000"/>
              </a:lnSpc>
            </a:pPr>
            <a:r>
              <a:rPr lang="zh-CN" altLang="en-US" sz="2000" dirty="0">
                <a:latin typeface="+mn-ea"/>
                <a:cs typeface="+mn-ea"/>
                <a:sym typeface="+mn-lt"/>
              </a:rPr>
              <a:t>一、标题内容</a:t>
            </a:r>
            <a:endParaRPr lang="zh-CN" altLang="en-US" sz="2000" dirty="0">
              <a:latin typeface="+mn-ea"/>
              <a:cs typeface="+mn-ea"/>
              <a:sym typeface="+mn-lt"/>
            </a:endParaRPr>
          </a:p>
        </p:txBody>
      </p:sp>
      <p:cxnSp>
        <p:nvCxnSpPr>
          <p:cNvPr id="13" name="直接连接符 12"/>
          <p:cNvCxnSpPr/>
          <p:nvPr/>
        </p:nvCxnSpPr>
        <p:spPr>
          <a:xfrm>
            <a:off x="5796136" y="1923678"/>
            <a:ext cx="0" cy="2448297"/>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5865413" y="1779662"/>
            <a:ext cx="1927698" cy="46153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521335">
              <a:lnSpc>
                <a:spcPct val="150000"/>
              </a:lnSpc>
            </a:pPr>
            <a:r>
              <a:rPr lang="zh-CN" altLang="en-US" dirty="0">
                <a:solidFill>
                  <a:schemeClr val="tx1">
                    <a:lumMod val="65000"/>
                    <a:lumOff val="35000"/>
                  </a:schemeClr>
                </a:solidFill>
                <a:latin typeface="+mn-ea"/>
                <a:cs typeface="+mn-ea"/>
                <a:sym typeface="+mn-lt"/>
              </a:rPr>
              <a:t>请输入标题内容</a:t>
            </a:r>
            <a:endParaRPr lang="zh-CN" altLang="en-US" dirty="0">
              <a:solidFill>
                <a:schemeClr val="tx1">
                  <a:lumMod val="65000"/>
                  <a:lumOff val="35000"/>
                </a:schemeClr>
              </a:solidFill>
              <a:latin typeface="+mn-ea"/>
              <a:cs typeface="+mn-ea"/>
              <a:sym typeface="+mn-lt"/>
            </a:endParaRPr>
          </a:p>
        </p:txBody>
      </p:sp>
      <p:sp>
        <p:nvSpPr>
          <p:cNvPr id="15" name="文本框 14"/>
          <p:cNvSpPr txBox="1"/>
          <p:nvPr/>
        </p:nvSpPr>
        <p:spPr>
          <a:xfrm>
            <a:off x="5865413" y="2146892"/>
            <a:ext cx="2385640" cy="191013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250000"/>
              </a:lnSpc>
            </a:pPr>
            <a:r>
              <a:rPr lang="zh-CN" altLang="en-US" sz="675" kern="2000" dirty="0">
                <a:solidFill>
                  <a:schemeClr val="tx1">
                    <a:lumMod val="65000"/>
                    <a:lumOff val="35000"/>
                  </a:schemeClr>
                </a:solidFill>
                <a:latin typeface="+mn-ea"/>
                <a:cs typeface="+mn-ea"/>
                <a:sym typeface="+mn-lt"/>
              </a:rPr>
              <a:t>您的内容打在这里，或者通过复制您的文本后，在此框中选择粘贴，并选择只保留文字。您的内容打在这里，或者通过复制您的文本后，在此框中选择粘贴，并选择只保留文字。您的内容打在这里，或者通过复制您的文本后，在此框中选择粘贴，并选择只保留文字。您的内容打在这里，或者通过复制您的文本后，在此框中选择粘贴，并选择只保留文字。</a:t>
            </a:r>
            <a:endParaRPr lang="zh-CN" altLang="en-US" sz="675" kern="2000" dirty="0">
              <a:solidFill>
                <a:schemeClr val="tx1">
                  <a:lumMod val="65000"/>
                  <a:lumOff val="35000"/>
                </a:schemeClr>
              </a:solidFill>
              <a:latin typeface="+mn-ea"/>
              <a:cs typeface="+mn-ea"/>
              <a:sym typeface="+mn-lt"/>
            </a:endParaRPr>
          </a:p>
        </p:txBody>
      </p:sp>
      <p:sp>
        <p:nvSpPr>
          <p:cNvPr id="16" name="矩形 15"/>
          <p:cNvSpPr/>
          <p:nvPr/>
        </p:nvSpPr>
        <p:spPr>
          <a:xfrm>
            <a:off x="1403648" y="987574"/>
            <a:ext cx="1157371" cy="1368152"/>
          </a:xfrm>
          <a:prstGeom prst="rect">
            <a:avLst/>
          </a:prstGeom>
          <a:blipFill>
            <a:blip r:embed="rId1"/>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cs typeface="+mn-ea"/>
            </a:endParaRPr>
          </a:p>
        </p:txBody>
      </p:sp>
      <p:sp>
        <p:nvSpPr>
          <p:cNvPr id="17" name="矩形 16"/>
          <p:cNvSpPr/>
          <p:nvPr/>
        </p:nvSpPr>
        <p:spPr>
          <a:xfrm>
            <a:off x="2661167" y="987574"/>
            <a:ext cx="1157371" cy="1368152"/>
          </a:xfrm>
          <a:prstGeom prst="rect">
            <a:avLst/>
          </a:prstGeom>
          <a:blipFill>
            <a:blip r:embed="rId2"/>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cs typeface="+mn-ea"/>
            </a:endParaRPr>
          </a:p>
        </p:txBody>
      </p:sp>
      <p:sp>
        <p:nvSpPr>
          <p:cNvPr id="28" name="矩形 27"/>
          <p:cNvSpPr/>
          <p:nvPr/>
        </p:nvSpPr>
        <p:spPr>
          <a:xfrm>
            <a:off x="3918685" y="987574"/>
            <a:ext cx="1157371" cy="1368152"/>
          </a:xfrm>
          <a:prstGeom prst="rect">
            <a:avLst/>
          </a:prstGeom>
          <a:blipFill>
            <a:blip r:embed="rId3"/>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cs typeface="+mn-ea"/>
            </a:endParaRPr>
          </a:p>
        </p:txBody>
      </p:sp>
      <p:sp>
        <p:nvSpPr>
          <p:cNvPr id="29" name="矩形 28"/>
          <p:cNvSpPr/>
          <p:nvPr/>
        </p:nvSpPr>
        <p:spPr>
          <a:xfrm>
            <a:off x="1403648" y="2499742"/>
            <a:ext cx="1157371" cy="1368152"/>
          </a:xfrm>
          <a:prstGeom prst="rect">
            <a:avLst/>
          </a:prstGeom>
          <a:blipFill>
            <a:blip r:embed="rId4"/>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cs typeface="+mn-ea"/>
            </a:endParaRPr>
          </a:p>
        </p:txBody>
      </p:sp>
      <p:sp>
        <p:nvSpPr>
          <p:cNvPr id="30" name="矩形 29"/>
          <p:cNvSpPr/>
          <p:nvPr/>
        </p:nvSpPr>
        <p:spPr>
          <a:xfrm>
            <a:off x="2661167" y="2499742"/>
            <a:ext cx="1157371" cy="1368152"/>
          </a:xfrm>
          <a:prstGeom prst="rect">
            <a:avLst/>
          </a:prstGeom>
          <a:blipFill>
            <a:blip r:embed="rId5"/>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cs typeface="+mn-ea"/>
            </a:endParaRPr>
          </a:p>
        </p:txBody>
      </p:sp>
      <p:sp>
        <p:nvSpPr>
          <p:cNvPr id="31" name="矩形 30"/>
          <p:cNvSpPr/>
          <p:nvPr/>
        </p:nvSpPr>
        <p:spPr>
          <a:xfrm>
            <a:off x="3918685" y="2499742"/>
            <a:ext cx="1157371" cy="1368152"/>
          </a:xfrm>
          <a:prstGeom prst="rect">
            <a:avLst/>
          </a:prstGeom>
          <a:blipFill>
            <a:blip r:embed="rId6"/>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cs typeface="+mn-ea"/>
            </a:endParaRPr>
          </a:p>
        </p:txBody>
      </p:sp>
    </p:spTree>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500"/>
                                        <p:tgtEl>
                                          <p:spTgt spid="17"/>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fade">
                                      <p:cBhvr>
                                        <p:cTn id="15" dur="500"/>
                                        <p:tgtEl>
                                          <p:spTgt spid="28"/>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29"/>
                                        </p:tgtEl>
                                        <p:attrNameLst>
                                          <p:attrName>style.visibility</p:attrName>
                                        </p:attrNameLst>
                                      </p:cBhvr>
                                      <p:to>
                                        <p:strVal val="visible"/>
                                      </p:to>
                                    </p:set>
                                    <p:animEffect transition="in" filter="fade">
                                      <p:cBhvr>
                                        <p:cTn id="19" dur="500"/>
                                        <p:tgtEl>
                                          <p:spTgt spid="29"/>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30"/>
                                        </p:tgtEl>
                                        <p:attrNameLst>
                                          <p:attrName>style.visibility</p:attrName>
                                        </p:attrNameLst>
                                      </p:cBhvr>
                                      <p:to>
                                        <p:strVal val="visible"/>
                                      </p:to>
                                    </p:set>
                                    <p:animEffect transition="in" filter="fade">
                                      <p:cBhvr>
                                        <p:cTn id="23" dur="500"/>
                                        <p:tgtEl>
                                          <p:spTgt spid="30"/>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31"/>
                                        </p:tgtEl>
                                        <p:attrNameLst>
                                          <p:attrName>style.visibility</p:attrName>
                                        </p:attrNameLst>
                                      </p:cBhvr>
                                      <p:to>
                                        <p:strVal val="visible"/>
                                      </p:to>
                                    </p:set>
                                    <p:animEffect transition="in" filter="fade">
                                      <p:cBhvr>
                                        <p:cTn id="27" dur="500"/>
                                        <p:tgtEl>
                                          <p:spTgt spid="31"/>
                                        </p:tgtEl>
                                      </p:cBhvr>
                                    </p:animEffect>
                                  </p:childTnLst>
                                </p:cTn>
                              </p:par>
                            </p:childTnLst>
                          </p:cTn>
                        </p:par>
                        <p:par>
                          <p:cTn id="28" fill="hold">
                            <p:stCondLst>
                              <p:cond delay="3000"/>
                            </p:stCondLst>
                            <p:childTnLst>
                              <p:par>
                                <p:cTn id="29" presetID="22" presetClass="entr" presetSubtype="1" fill="hold" nodeType="after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wipe(up)">
                                      <p:cBhvr>
                                        <p:cTn id="31" dur="500"/>
                                        <p:tgtEl>
                                          <p:spTgt spid="13"/>
                                        </p:tgtEl>
                                      </p:cBhvr>
                                    </p:animEffect>
                                  </p:childTnLst>
                                </p:cTn>
                              </p:par>
                            </p:childTnLst>
                          </p:cTn>
                        </p:par>
                        <p:par>
                          <p:cTn id="32" fill="hold">
                            <p:stCondLst>
                              <p:cond delay="3500"/>
                            </p:stCondLst>
                            <p:childTnLst>
                              <p:par>
                                <p:cTn id="33" presetID="41" presetClass="entr" presetSubtype="0" fill="hold" grpId="0" nodeType="afterEffect">
                                  <p:stCondLst>
                                    <p:cond delay="0"/>
                                  </p:stCondLst>
                                  <p:iterate type="lt">
                                    <p:tmPct val="10000"/>
                                  </p:iterate>
                                  <p:childTnLst>
                                    <p:set>
                                      <p:cBhvr>
                                        <p:cTn id="34" dur="1" fill="hold">
                                          <p:stCondLst>
                                            <p:cond delay="0"/>
                                          </p:stCondLst>
                                        </p:cTn>
                                        <p:tgtEl>
                                          <p:spTgt spid="14"/>
                                        </p:tgtEl>
                                        <p:attrNameLst>
                                          <p:attrName>style.visibility</p:attrName>
                                        </p:attrNameLst>
                                      </p:cBhvr>
                                      <p:to>
                                        <p:strVal val="visible"/>
                                      </p:to>
                                    </p:set>
                                    <p:anim calcmode="lin" valueType="num">
                                      <p:cBhvr>
                                        <p:cTn id="35" dur="500" fill="hold"/>
                                        <p:tgtEl>
                                          <p:spTgt spid="14"/>
                                        </p:tgtEl>
                                        <p:attrNameLst>
                                          <p:attrName>ppt_x</p:attrName>
                                        </p:attrNameLst>
                                      </p:cBhvr>
                                      <p:tavLst>
                                        <p:tav tm="0">
                                          <p:val>
                                            <p:strVal val="#ppt_x"/>
                                          </p:val>
                                        </p:tav>
                                        <p:tav tm="50000">
                                          <p:val>
                                            <p:strVal val="#ppt_x+.1"/>
                                          </p:val>
                                        </p:tav>
                                        <p:tav tm="100000">
                                          <p:val>
                                            <p:strVal val="#ppt_x"/>
                                          </p:val>
                                        </p:tav>
                                      </p:tavLst>
                                    </p:anim>
                                    <p:anim calcmode="lin" valueType="num">
                                      <p:cBhvr>
                                        <p:cTn id="36" dur="500" fill="hold"/>
                                        <p:tgtEl>
                                          <p:spTgt spid="14"/>
                                        </p:tgtEl>
                                        <p:attrNameLst>
                                          <p:attrName>ppt_y</p:attrName>
                                        </p:attrNameLst>
                                      </p:cBhvr>
                                      <p:tavLst>
                                        <p:tav tm="0">
                                          <p:val>
                                            <p:strVal val="#ppt_y"/>
                                          </p:val>
                                        </p:tav>
                                        <p:tav tm="100000">
                                          <p:val>
                                            <p:strVal val="#ppt_y"/>
                                          </p:val>
                                        </p:tav>
                                      </p:tavLst>
                                    </p:anim>
                                    <p:anim calcmode="lin" valueType="num">
                                      <p:cBhvr>
                                        <p:cTn id="37" dur="500" fill="hold"/>
                                        <p:tgtEl>
                                          <p:spTgt spid="14"/>
                                        </p:tgtEl>
                                        <p:attrNameLst>
                                          <p:attrName>ppt_h</p:attrName>
                                        </p:attrNameLst>
                                      </p:cBhvr>
                                      <p:tavLst>
                                        <p:tav tm="0">
                                          <p:val>
                                            <p:strVal val="#ppt_h/10"/>
                                          </p:val>
                                        </p:tav>
                                        <p:tav tm="50000">
                                          <p:val>
                                            <p:strVal val="#ppt_h+.01"/>
                                          </p:val>
                                        </p:tav>
                                        <p:tav tm="100000">
                                          <p:val>
                                            <p:strVal val="#ppt_h"/>
                                          </p:val>
                                        </p:tav>
                                      </p:tavLst>
                                    </p:anim>
                                    <p:anim calcmode="lin" valueType="num">
                                      <p:cBhvr>
                                        <p:cTn id="38" dur="500" fill="hold"/>
                                        <p:tgtEl>
                                          <p:spTgt spid="14"/>
                                        </p:tgtEl>
                                        <p:attrNameLst>
                                          <p:attrName>ppt_w</p:attrName>
                                        </p:attrNameLst>
                                      </p:cBhvr>
                                      <p:tavLst>
                                        <p:tav tm="0">
                                          <p:val>
                                            <p:strVal val="#ppt_w/10"/>
                                          </p:val>
                                        </p:tav>
                                        <p:tav tm="50000">
                                          <p:val>
                                            <p:strVal val="#ppt_w+.01"/>
                                          </p:val>
                                        </p:tav>
                                        <p:tav tm="100000">
                                          <p:val>
                                            <p:strVal val="#ppt_w"/>
                                          </p:val>
                                        </p:tav>
                                      </p:tavLst>
                                    </p:anim>
                                    <p:animEffect transition="in" filter="fade">
                                      <p:cBhvr>
                                        <p:cTn id="39" dur="500" tmFilter="0,0; .5, 1; 1, 1"/>
                                        <p:tgtEl>
                                          <p:spTgt spid="14"/>
                                        </p:tgtEl>
                                      </p:cBhvr>
                                    </p:animEffect>
                                  </p:childTnLst>
                                </p:cTn>
                              </p:par>
                            </p:childTnLst>
                          </p:cTn>
                        </p:par>
                        <p:par>
                          <p:cTn id="40" fill="hold">
                            <p:stCondLst>
                              <p:cond delay="4300"/>
                            </p:stCondLst>
                            <p:childTnLst>
                              <p:par>
                                <p:cTn id="41" presetID="22" presetClass="entr" presetSubtype="1" fill="hold" grpId="0" nodeType="afterEffect">
                                  <p:stCondLst>
                                    <p:cond delay="0"/>
                                  </p:stCondLst>
                                  <p:childTnLst>
                                    <p:set>
                                      <p:cBhvr>
                                        <p:cTn id="42" dur="1" fill="hold">
                                          <p:stCondLst>
                                            <p:cond delay="0"/>
                                          </p:stCondLst>
                                        </p:cTn>
                                        <p:tgtEl>
                                          <p:spTgt spid="15"/>
                                        </p:tgtEl>
                                        <p:attrNameLst>
                                          <p:attrName>style.visibility</p:attrName>
                                        </p:attrNameLst>
                                      </p:cBhvr>
                                      <p:to>
                                        <p:strVal val="visible"/>
                                      </p:to>
                                    </p:set>
                                    <p:animEffect transition="in" filter="wipe(up)">
                                      <p:cBhvr>
                                        <p:cTn id="43" dur="75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animBg="1"/>
      <p:bldP spid="17" grpId="0" animBg="1"/>
      <p:bldP spid="28" grpId="0" animBg="1"/>
      <p:bldP spid="29" grpId="0" animBg="1"/>
      <p:bldP spid="30" grpId="0" animBg="1"/>
      <p:bldP spid="31" grpId="0" animBg="1"/>
    </p:bldLst>
  </p:timing>
</p:sld>
</file>

<file path=ppt/tags/tag1.xml><?xml version="1.0" encoding="utf-8"?>
<p:tagLst xmlns:p="http://schemas.openxmlformats.org/presentationml/2006/main">
  <p:tag name="PA" val="v4.0.0"/>
</p:tagLst>
</file>

<file path=ppt/tags/tag2.xml><?xml version="1.0" encoding="utf-8"?>
<p:tagLst xmlns:p="http://schemas.openxmlformats.org/presentationml/2006/main">
  <p:tag name="PA" val="v4.0.0"/>
</p:tagLst>
</file>

<file path=ppt/tags/tag3.xml><?xml version="1.0" encoding="utf-8"?>
<p:tagLst xmlns:p="http://schemas.openxmlformats.org/presentationml/2006/main">
  <p:tag name="PA" val="v4.0.0"/>
</p:tagLst>
</file>

<file path=ppt/tags/tag4.xml><?xml version="1.0" encoding="utf-8"?>
<p:tagLst xmlns:p="http://schemas.openxmlformats.org/presentationml/2006/main">
  <p:tag name="PA" val="v4.0.0"/>
</p:tagLst>
</file>

<file path=ppt/tags/tag5.xml><?xml version="1.0" encoding="utf-8"?>
<p:tagLst xmlns:p="http://schemas.openxmlformats.org/presentationml/2006/main">
  <p:tag name="ISPRING_PRESENTATION_TITLE" val="PowerPoint 演示文稿"/>
  <p:tag name="MH_CONTENTSID" val="1283"/>
  <p:tag name="MH_SECTIONID" val="1284,1285,"/>
</p:tagLst>
</file>

<file path=ppt/theme/_rels/theme1.xml.rels><?xml version="1.0" encoding="UTF-8" standalone="yes"?>
<Relationships xmlns="http://schemas.openxmlformats.org/package/2006/relationships"><Relationship Id="rId1" Type="http://schemas.openxmlformats.org/officeDocument/2006/relationships/image" Target="../media/image3.jpeg"/></Relationships>
</file>

<file path=ppt/theme/theme1.xml><?xml version="1.0" encoding="utf-8"?>
<a:theme xmlns:a="http://schemas.openxmlformats.org/drawingml/2006/main" name="Office 主题​​">
  <a:themeElements>
    <a:clrScheme name="自定义 2457">
      <a:dk1>
        <a:srgbClr val="000000"/>
      </a:dk1>
      <a:lt1>
        <a:srgbClr val="FFFFFF"/>
      </a:lt1>
      <a:dk2>
        <a:srgbClr val="000000"/>
      </a:dk2>
      <a:lt2>
        <a:srgbClr val="FFFFFF"/>
      </a:lt2>
      <a:accent1>
        <a:srgbClr val="F5A70A"/>
      </a:accent1>
      <a:accent2>
        <a:srgbClr val="A51D10"/>
      </a:accent2>
      <a:accent3>
        <a:srgbClr val="024D7F"/>
      </a:accent3>
      <a:accent4>
        <a:srgbClr val="476B2B"/>
      </a:accent4>
      <a:accent5>
        <a:srgbClr val="F5A70A"/>
      </a:accent5>
      <a:accent6>
        <a:srgbClr val="A51D10"/>
      </a:accent6>
      <a:hlink>
        <a:srgbClr val="024D7F"/>
      </a:hlink>
      <a:folHlink>
        <a:srgbClr val="476B2B"/>
      </a:folHlink>
    </a:clrScheme>
    <a:fontScheme name="Temp">
      <a:majorFont>
        <a:latin typeface="方正苏新诗柳楷简体"/>
        <a:ea typeface="方正清刻本悦宋简体"/>
        <a:cs typeface=""/>
      </a:majorFont>
      <a:minorFont>
        <a:latin typeface="方正苏新诗柳楷简体"/>
        <a:ea typeface="方正清刻本悦宋简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a:blip xmlns:r="http://schemas.openxmlformats.org/officeDocument/2006/relationships" r:embed="rId1"/>
          <a:stretch>
            <a:fillRect/>
          </a:stretch>
        </a:blipFill>
        <a:ln>
          <a:noFill/>
        </a:ln>
      </a:spPr>
      <a:bodyPr rtlCol="0" anchor="ctr"/>
      <a:lstStyle>
        <a:defPPr algn="ctr" defTabSz="914400">
          <a:defRPr sz="1800">
            <a:cs typeface="+mn-ea"/>
          </a:defRPr>
        </a:defPPr>
      </a:lstStyle>
      <a:style>
        <a:lnRef idx="2">
          <a:schemeClr val="accent1">
            <a:shade val="50000"/>
          </a:schemeClr>
        </a:lnRef>
        <a:fillRef idx="1">
          <a:schemeClr val="accent1"/>
        </a:fillRef>
        <a:effectRef idx="0">
          <a:schemeClr val="accent1"/>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Organic</Template>
  <TotalTime>0</TotalTime>
  <Words>4394</Words>
  <Application>WPS 演示</Application>
  <PresentationFormat>全屏显示(16:9)</PresentationFormat>
  <Paragraphs>321</Paragraphs>
  <Slides>24</Slides>
  <Notes>24</Notes>
  <HiddenSlides>0</HiddenSlides>
  <MMClips>1</MMClips>
  <ScaleCrop>false</ScaleCrop>
  <HeadingPairs>
    <vt:vector size="6" baseType="variant">
      <vt:variant>
        <vt:lpstr>已用的字体</vt:lpstr>
      </vt:variant>
      <vt:variant>
        <vt:i4>32</vt:i4>
      </vt:variant>
      <vt:variant>
        <vt:lpstr>主题</vt:lpstr>
      </vt:variant>
      <vt:variant>
        <vt:i4>1</vt:i4>
      </vt:variant>
      <vt:variant>
        <vt:lpstr>幻灯片标题</vt:lpstr>
      </vt:variant>
      <vt:variant>
        <vt:i4>24</vt:i4>
      </vt:variant>
    </vt:vector>
  </HeadingPairs>
  <TitlesOfParts>
    <vt:vector size="57" baseType="lpstr">
      <vt:lpstr>Arial</vt:lpstr>
      <vt:lpstr>宋体</vt:lpstr>
      <vt:lpstr>Wingdings</vt:lpstr>
      <vt:lpstr>全字库正楷体</vt:lpstr>
      <vt:lpstr>楷体_GB2312</vt:lpstr>
      <vt:lpstr>Adobe Myungjo Std M</vt:lpstr>
      <vt:lpstr>Arial Narrow</vt:lpstr>
      <vt:lpstr>微软雅黑</vt:lpstr>
      <vt:lpstr>幼圆</vt:lpstr>
      <vt:lpstr>Arial</vt:lpstr>
      <vt:lpstr>Open Sans Light</vt:lpstr>
      <vt:lpstr>Open Sans</vt:lpstr>
      <vt:lpstr>Open Sans</vt:lpstr>
      <vt:lpstr>Aparajita</vt:lpstr>
      <vt:lpstr>Nirmala UI</vt:lpstr>
      <vt:lpstr>方正苏新诗柳楷简体</vt:lpstr>
      <vt:lpstr>方正清刻本悦宋简体</vt:lpstr>
      <vt:lpstr>Arial Unicode MS</vt:lpstr>
      <vt:lpstr>Calibri</vt:lpstr>
      <vt:lpstr>Lato Light</vt:lpstr>
      <vt:lpstr>Agency FB</vt:lpstr>
      <vt:lpstr>Calibri</vt:lpstr>
      <vt:lpstr>汉鼎简行书</vt:lpstr>
      <vt:lpstr>等线</vt:lpstr>
      <vt:lpstr>Adobe 仿宋 Std R</vt:lpstr>
      <vt:lpstr>JXK</vt:lpstr>
      <vt:lpstr>方正兰亭黑_GBK</vt:lpstr>
      <vt:lpstr>黑体</vt:lpstr>
      <vt:lpstr>Gill Sans</vt:lpstr>
      <vt:lpstr>The Avengers</vt:lpstr>
      <vt:lpstr>Lato</vt:lpstr>
      <vt:lpstr>Gill Sans MT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chenying0907</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chenying0907</dc:title>
  <dc:creator>chenying0907</dc:creator>
  <cp:lastModifiedBy>沙皮</cp:lastModifiedBy>
  <cp:revision>14871</cp:revision>
  <dcterms:created xsi:type="dcterms:W3CDTF">2016-03-09T04:37:00Z</dcterms:created>
  <dcterms:modified xsi:type="dcterms:W3CDTF">2019-11-22T07:54:30Z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2052-11.1.0.9175</vt:lpwstr>
  </property>
</Properties>
</file>